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74" r:id="rId3"/>
    <p:sldId id="272" r:id="rId4"/>
    <p:sldId id="259" r:id="rId5"/>
    <p:sldId id="277" r:id="rId6"/>
    <p:sldId id="276" r:id="rId7"/>
    <p:sldId id="278" r:id="rId8"/>
    <p:sldId id="279" r:id="rId9"/>
    <p:sldId id="283" r:id="rId10"/>
    <p:sldId id="260" r:id="rId11"/>
    <p:sldId id="273" r:id="rId12"/>
    <p:sldId id="281" r:id="rId13"/>
    <p:sldId id="282" r:id="rId14"/>
    <p:sldId id="284" r:id="rId15"/>
    <p:sldId id="275" r:id="rId16"/>
    <p:sldId id="263" r:id="rId17"/>
    <p:sldId id="264" r:id="rId18"/>
    <p:sldId id="265" r:id="rId19"/>
    <p:sldId id="280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856879B-2273-4AD3-B53D-4181816FFBDC}">
          <p14:sldIdLst/>
        </p14:section>
        <p14:section name="Вступление" id="{9BFDCD28-C7A3-4E06-8497-6711E851D38F}">
          <p14:sldIdLst>
            <p14:sldId id="258"/>
            <p14:sldId id="274"/>
            <p14:sldId id="272"/>
            <p14:sldId id="259"/>
            <p14:sldId id="277"/>
            <p14:sldId id="276"/>
            <p14:sldId id="278"/>
            <p14:sldId id="279"/>
            <p14:sldId id="283"/>
            <p14:sldId id="260"/>
            <p14:sldId id="273"/>
            <p14:sldId id="281"/>
            <p14:sldId id="282"/>
            <p14:sldId id="284"/>
            <p14:sldId id="275"/>
          </p14:sldIdLst>
        </p14:section>
        <p14:section name="RoadMap" id="{E438557B-816F-4D4A-80AA-1EDDC49C6450}">
          <p14:sldIdLst>
            <p14:sldId id="263"/>
            <p14:sldId id="264"/>
          </p14:sldIdLst>
        </p14:section>
        <p14:section name="Заключение" id="{38E69234-F4A1-4D73-B529-B88EE2C4140E}">
          <p14:sldIdLst>
            <p14:sldId id="26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Людмила Бордюгова" initials="ЛБ" lastIdx="1" clrIdx="0">
    <p:extLst>
      <p:ext uri="{19B8F6BF-5375-455C-9EA6-DF929625EA0E}">
        <p15:presenceInfo xmlns:p15="http://schemas.microsoft.com/office/powerpoint/2012/main" userId="27971d47cbe2e7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37"/>
    <a:srgbClr val="292B36"/>
    <a:srgbClr val="302F45"/>
    <a:srgbClr val="3A3A3A"/>
    <a:srgbClr val="FFFFFF"/>
    <a:srgbClr val="D73356"/>
    <a:srgbClr val="1B163E"/>
    <a:srgbClr val="2B2363"/>
    <a:srgbClr val="4A3DAD"/>
    <a:srgbClr val="392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8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219D4-B0F4-4B6A-8907-4EA4F448A60A}" type="datetimeFigureOut">
              <a:rPr lang="ru-RU" smtClean="0"/>
              <a:t>30.03.2025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45B21-60A4-4D09-96F5-DDF5544768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1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7B5A5-B0A5-49E3-91EC-0CF21B884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8A3B97-E18E-416D-98B0-99EF67F21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5A3F6F-4F77-4B1F-A68B-419EF7F21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09EE2-33B6-41C6-93E9-C2CF8D7B6637}" type="datetime1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2C3318-4C31-457B-8BAD-BB4F0D2D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8C7924-CEB6-4E4E-89F5-BF372E15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146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97F25-1FF3-4B2F-9377-F1DB0BD3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286BB4-5E34-4D7C-B138-00A476320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4E9AFF-3AF6-48BA-BA20-5318DC8A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6302-15E0-4F26-AD65-7A2457C0331A}" type="datetime1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FC4600-1D43-4435-97EB-39A099D1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CA5272-A3E1-40D1-9B51-982056EF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2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219A8B-553C-4FB1-867D-656CA90A6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D90FF5-C474-47CE-96A8-7F7981251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09FAB9-4295-4304-B457-1A9F253F4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98042-1DF4-467F-A96E-A4350D39987B}" type="datetime1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910E6A-8BD9-447E-955A-1CD25E3ED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841A79-E09F-4695-9376-A61F900B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6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3B502-1C62-479F-B78E-0C8FF91E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2380E6-CD80-4FBC-B106-536BB958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8F4D4-F36D-42CF-9167-024EDF31C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D2B5-E76D-4138-89BC-4596EABD30F9}" type="datetime1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0A6198-6979-444B-A51E-1F7E0AC7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13CB9D-AE2F-4F77-9CA6-903619EE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43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3F19B-2004-4156-838C-B2E1FDC0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ACCFF8-7E7D-4CA6-A504-34208225F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836D5D-F629-48F3-9C73-5AC3D8F8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83-1310-492A-85BD-4915CFDDC6AC}" type="datetime1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A0A924-A8B5-4F1F-BAA2-E4867B4A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1C791B-30DF-4E04-AE07-C7F06FF1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92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D76EB-D50C-4A20-89F9-CD5361C0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FB79B7-87B8-4CBD-87E9-EEE82412C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445871-8B23-474E-A515-ADA8EE2DE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664980-3B5F-4322-9B1D-C7232B41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4F16-CBDD-449B-B8C0-521F13730857}" type="datetime1">
              <a:rPr lang="ru-RU" smtClean="0"/>
              <a:t>30.03.2025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23B639-09BB-426F-A044-57089927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70BFFE-75B0-4A39-82F5-F6286B89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71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F42AB-E465-42F7-8A23-72D76181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5DD083-2741-4267-8B42-FFF2DA5CC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592816-8DD1-4E79-AB40-1F040FD07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E116A5-528C-45EB-9444-52B148999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15A7DC-DB37-4358-8EC6-9350A2805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7D96B2C-0D72-4FF4-B9FA-B507676C0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DF42-CE6F-4367-B53F-4E7B253B1D52}" type="datetime1">
              <a:rPr lang="ru-RU" smtClean="0"/>
              <a:t>30.03.2025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B9AA24-D8B9-4690-A4B7-36B5E406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BC3463F-69E3-4B5F-986B-47955745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72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63474-3C95-4E0B-BF35-5185D6BD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2296E74-3345-48F6-99CF-BF04B05B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A0E6-7473-4831-B226-97D56251B42D}" type="datetime1">
              <a:rPr lang="ru-RU" smtClean="0"/>
              <a:t>30.03.2025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7DB3A-0838-4407-8D46-FABEBB11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3D30CA-3A78-4682-9ABA-2522C028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73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E1EE2E-C657-4D41-B0A2-F98093EE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2AAC-F320-48C6-8EB5-60B9E85D64A9}" type="datetime1">
              <a:rPr lang="ru-RU" smtClean="0"/>
              <a:t>30.03.2025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50317E-C30C-43B9-AEC3-95359BE34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1892B1-26B0-4934-B1EE-C049BE1A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28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F97-45DA-4401-A1E9-892631AD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588EBD-1B9C-428D-A3B8-46D4F6F40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E9C91B-2A42-45E9-8B9C-1134453DD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D160-8117-44EF-A640-F3B736C7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AD44-E38C-4BD9-A0CA-81C84A1247EC}" type="datetime1">
              <a:rPr lang="ru-RU" smtClean="0"/>
              <a:t>30.03.2025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3F3DE1-AB3E-45F7-A1A9-1DC0CCE1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0AC9BA-3465-4DC2-88C4-551D5CAB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14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4529F-50A4-4F1D-B214-497589F46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C61E86C-ABE8-4E4E-B0AC-9EBBEBCCD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BF9C48-1CA8-4F24-AB87-5EDC7BC32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71A4D3-C84B-4EDA-9460-9BBE2C66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5F32-DF49-4641-BCCF-4D83FF29C50C}" type="datetime1">
              <a:rPr lang="ru-RU" smtClean="0"/>
              <a:t>30.03.2025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74C12F-4235-4C10-BD10-EC2DF320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5B86DC-5496-4BEC-BA79-63B653C3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98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56000"/>
                    </a14:imgEffect>
                    <a14:imgEffect>
                      <a14:colorTemperature colorTemp="3553"/>
                    </a14:imgEffect>
                    <a14:imgEffect>
                      <a14:saturation sat="284000"/>
                    </a14:imgEffect>
                    <a14:imgEffect>
                      <a14:brightnessContrast bright="-28000" contras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CCF6FE-A9CE-42CA-9B52-5B2AD441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6A0A3B-4749-4785-B242-885361A62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ED6989-FCE9-4F85-8FD3-75EE2419C9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CD716-9406-4F7C-A493-08420BADABD2}" type="datetime1">
              <a:rPr lang="ru-RU" smtClean="0"/>
              <a:t>30.03.2025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920D77-9F13-4BD1-B97C-86C16E9E6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57F24D-D170-45F2-99F7-B29A9A5DE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0457" y="5863771"/>
            <a:ext cx="2935514" cy="857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8B790-2FC1-4D39-9689-A0B7FD5D8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83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B6A93-A6CE-441D-85D7-F82C504BF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1211" y="949223"/>
            <a:ext cx="8197249" cy="3080371"/>
          </a:xfrm>
        </p:spPr>
        <p:txBody>
          <a:bodyPr>
            <a:noAutofit/>
          </a:bodyPr>
          <a:lstStyle/>
          <a:p>
            <a:pPr algn="l"/>
            <a:r>
              <a:rPr lang="ru-RU" sz="6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Menlo" panose="020B0609030804020204" pitchFamily="49" charset="0"/>
                <a:cs typeface="Menlo" panose="020B0609030804020204" pitchFamily="49" charset="0"/>
              </a:rPr>
              <a:t>Интеллектуальный </a:t>
            </a:r>
            <a:r>
              <a:rPr lang="ru-RU" sz="6600" dirty="0">
                <a:solidFill>
                  <a:srgbClr val="F37569"/>
                </a:solidFill>
                <a:latin typeface="Bahnschrift SemiBold Condensed" panose="020B0502040204020203" pitchFamily="34" charset="0"/>
                <a:ea typeface="Menlo" panose="020B0609030804020204" pitchFamily="49" charset="0"/>
                <a:cs typeface="Menlo" panose="020B0609030804020204" pitchFamily="49" charset="0"/>
              </a:rPr>
              <a:t>помощник</a:t>
            </a:r>
            <a:r>
              <a:rPr lang="ru-RU" sz="6600" dirty="0">
                <a:solidFill>
                  <a:srgbClr val="C35972"/>
                </a:solidFill>
                <a:latin typeface="Bahnschrift SemiBold Condensed" panose="020B0502040204020203" pitchFamily="34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6600" dirty="0">
                <a:solidFill>
                  <a:schemeClr val="bg1"/>
                </a:solidFill>
                <a:latin typeface="Bahnschrift SemiBold Condensed" panose="020B0502040204020203" pitchFamily="34" charset="0"/>
                <a:ea typeface="Menlo" panose="020B0609030804020204" pitchFamily="49" charset="0"/>
                <a:cs typeface="Menlo" panose="020B0609030804020204" pitchFamily="49" charset="0"/>
              </a:rPr>
              <a:t>для деловых встреч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990E2F-E71E-451B-A0E3-FADC9E033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3022" y="4796536"/>
            <a:ext cx="4462104" cy="479252"/>
          </a:xfrm>
          <a:solidFill>
            <a:srgbClr val="D73356"/>
          </a:solidFill>
        </p:spPr>
        <p:txBody>
          <a:bodyPr>
            <a:normAutofit lnSpcReduction="10000"/>
          </a:bodyPr>
          <a:lstStyle/>
          <a:p>
            <a:r>
              <a:rPr lang="ru-RU" sz="3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Подготовила команда 9.5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2A92AAF-B315-4CFE-BB07-345771C09F59}"/>
              </a:ext>
            </a:extLst>
          </p:cNvPr>
          <p:cNvCxnSpPr>
            <a:cxnSpLocks/>
          </p:cNvCxnSpPr>
          <p:nvPr/>
        </p:nvCxnSpPr>
        <p:spPr>
          <a:xfrm>
            <a:off x="-399729" y="1184693"/>
            <a:ext cx="0" cy="2485497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9421380-3B71-483A-A61E-3F962429612E}"/>
              </a:ext>
            </a:extLst>
          </p:cNvPr>
          <p:cNvCxnSpPr/>
          <p:nvPr/>
        </p:nvCxnSpPr>
        <p:spPr>
          <a:xfrm>
            <a:off x="-510062" y="927136"/>
            <a:ext cx="0" cy="46312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CA3DB9F-C6AB-413D-955F-3CF2D447B940}"/>
              </a:ext>
            </a:extLst>
          </p:cNvPr>
          <p:cNvCxnSpPr>
            <a:cxnSpLocks/>
          </p:cNvCxnSpPr>
          <p:nvPr/>
        </p:nvCxnSpPr>
        <p:spPr>
          <a:xfrm>
            <a:off x="-670840" y="3670190"/>
            <a:ext cx="0" cy="2485497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FAADDF5-741A-4F06-AF96-197131E00005}"/>
              </a:ext>
            </a:extLst>
          </p:cNvPr>
          <p:cNvCxnSpPr>
            <a:cxnSpLocks/>
          </p:cNvCxnSpPr>
          <p:nvPr/>
        </p:nvCxnSpPr>
        <p:spPr>
          <a:xfrm>
            <a:off x="-510062" y="589502"/>
            <a:ext cx="0" cy="45465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536A474C-78A2-6FD4-4C10-B6A85F7A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48848" cy="68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58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8CDA8B-3E16-6098-F652-73CE43FACCA4}"/>
              </a:ext>
            </a:extLst>
          </p:cNvPr>
          <p:cNvSpPr/>
          <p:nvPr/>
        </p:nvSpPr>
        <p:spPr>
          <a:xfrm>
            <a:off x="0" y="-502920"/>
            <a:ext cx="12192000" cy="7833360"/>
          </a:xfrm>
          <a:prstGeom prst="rect">
            <a:avLst/>
          </a:prstGeom>
          <a:solidFill>
            <a:srgbClr val="1B16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E1255145-EF5F-3D48-0BF4-60C6A305A981}"/>
              </a:ext>
            </a:extLst>
          </p:cNvPr>
          <p:cNvSpPr/>
          <p:nvPr/>
        </p:nvSpPr>
        <p:spPr>
          <a:xfrm>
            <a:off x="6940369" y="1452784"/>
            <a:ext cx="4045304" cy="3921952"/>
          </a:xfrm>
          <a:prstGeom prst="ellipse">
            <a:avLst/>
          </a:prstGeom>
          <a:solidFill>
            <a:srgbClr val="2B2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460DBED-81F6-30F3-D3EE-F31799CB526B}"/>
              </a:ext>
            </a:extLst>
          </p:cNvPr>
          <p:cNvSpPr/>
          <p:nvPr/>
        </p:nvSpPr>
        <p:spPr>
          <a:xfrm>
            <a:off x="7258249" y="1851608"/>
            <a:ext cx="3352800" cy="3318192"/>
          </a:xfrm>
          <a:prstGeom prst="ellipse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E1596D-9C80-4EBD-AFB4-65A08DBB8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3800" y="0"/>
            <a:ext cx="6858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11DC95-170C-4C1E-97CC-0782014E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48" y="20680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Наше решение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31B8FB-4F65-46D0-A77A-2F906E33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z="6600" smtClean="0"/>
              <a:t>10</a:t>
            </a:fld>
            <a:endParaRPr lang="ru-RU" sz="6600" dirty="0"/>
          </a:p>
        </p:txBody>
      </p:sp>
      <p:grpSp>
        <p:nvGrpSpPr>
          <p:cNvPr id="8" name="Google Shape;3191;p3">
            <a:extLst>
              <a:ext uri="{FF2B5EF4-FFF2-40B4-BE49-F238E27FC236}">
                <a16:creationId xmlns:a16="http://schemas.microsoft.com/office/drawing/2014/main" id="{1087AE58-895F-4AAE-8CA6-32728EA7BD16}"/>
              </a:ext>
            </a:extLst>
          </p:cNvPr>
          <p:cNvGrpSpPr/>
          <p:nvPr/>
        </p:nvGrpSpPr>
        <p:grpSpPr>
          <a:xfrm rot="5400000">
            <a:off x="11244482" y="1608823"/>
            <a:ext cx="4449590" cy="497051"/>
            <a:chOff x="2765878" y="4436723"/>
            <a:chExt cx="7690269" cy="1225772"/>
          </a:xfrm>
          <a:solidFill>
            <a:srgbClr val="BE3479"/>
          </a:solidFill>
          <a:effectLst>
            <a:glow rad="127000">
              <a:srgbClr val="FFF4F3"/>
            </a:glow>
          </a:effectLst>
        </p:grpSpPr>
        <p:grpSp>
          <p:nvGrpSpPr>
            <p:cNvPr id="9" name="Google Shape;3192;p3">
              <a:extLst>
                <a:ext uri="{FF2B5EF4-FFF2-40B4-BE49-F238E27FC236}">
                  <a16:creationId xmlns:a16="http://schemas.microsoft.com/office/drawing/2014/main" id="{CEA6FABA-4DF9-4AB7-B298-943A7E25BB1A}"/>
                </a:ext>
              </a:extLst>
            </p:cNvPr>
            <p:cNvGrpSpPr/>
            <p:nvPr/>
          </p:nvGrpSpPr>
          <p:grpSpPr>
            <a:xfrm flipH="1">
              <a:off x="2765878" y="4436723"/>
              <a:ext cx="7690269" cy="1225772"/>
              <a:chOff x="2763020" y="4436723"/>
              <a:chExt cx="7690269" cy="1225772"/>
            </a:xfrm>
            <a:grpFill/>
          </p:grpSpPr>
          <p:sp>
            <p:nvSpPr>
              <p:cNvPr id="15" name="Google Shape;3193;p3">
                <a:extLst>
                  <a:ext uri="{FF2B5EF4-FFF2-40B4-BE49-F238E27FC236}">
                    <a16:creationId xmlns:a16="http://schemas.microsoft.com/office/drawing/2014/main" id="{4775A87F-B056-4905-A99C-FE3F80DD4840}"/>
                  </a:ext>
                </a:extLst>
              </p:cNvPr>
              <p:cNvSpPr/>
              <p:nvPr/>
            </p:nvSpPr>
            <p:spPr>
              <a:xfrm>
                <a:off x="2768735" y="4436723"/>
                <a:ext cx="7681697" cy="1222915"/>
              </a:xfrm>
              <a:custGeom>
                <a:avLst/>
                <a:gdLst/>
                <a:ahLst/>
                <a:cxnLst/>
                <a:rect l="l" t="t" r="r" b="b"/>
                <a:pathLst>
                  <a:path w="29572" h="4708" extrusionOk="0">
                    <a:moveTo>
                      <a:pt x="12229" y="1"/>
                    </a:moveTo>
                    <a:cubicBezTo>
                      <a:pt x="11558" y="1"/>
                      <a:pt x="11008" y="506"/>
                      <a:pt x="10436" y="1034"/>
                    </a:cubicBezTo>
                    <a:cubicBezTo>
                      <a:pt x="9777" y="1650"/>
                      <a:pt x="9029" y="2332"/>
                      <a:pt x="7962" y="2332"/>
                    </a:cubicBezTo>
                    <a:lnTo>
                      <a:pt x="7907" y="2332"/>
                    </a:lnTo>
                    <a:cubicBezTo>
                      <a:pt x="6664" y="2310"/>
                      <a:pt x="6071" y="1958"/>
                      <a:pt x="5378" y="1551"/>
                    </a:cubicBezTo>
                    <a:cubicBezTo>
                      <a:pt x="4927" y="1276"/>
                      <a:pt x="4465" y="1001"/>
                      <a:pt x="3761" y="781"/>
                    </a:cubicBezTo>
                    <a:cubicBezTo>
                      <a:pt x="3455" y="684"/>
                      <a:pt x="3142" y="643"/>
                      <a:pt x="2835" y="643"/>
                    </a:cubicBezTo>
                    <a:cubicBezTo>
                      <a:pt x="1373" y="643"/>
                      <a:pt x="20" y="1553"/>
                      <a:pt x="11" y="1562"/>
                    </a:cubicBezTo>
                    <a:cubicBezTo>
                      <a:pt x="0" y="1562"/>
                      <a:pt x="0" y="1573"/>
                      <a:pt x="0" y="1584"/>
                    </a:cubicBezTo>
                    <a:lnTo>
                      <a:pt x="22" y="1584"/>
                    </a:lnTo>
                    <a:cubicBezTo>
                      <a:pt x="40" y="1575"/>
                      <a:pt x="1383" y="676"/>
                      <a:pt x="2828" y="676"/>
                    </a:cubicBezTo>
                    <a:cubicBezTo>
                      <a:pt x="3135" y="676"/>
                      <a:pt x="3446" y="716"/>
                      <a:pt x="3750" y="814"/>
                    </a:cubicBezTo>
                    <a:cubicBezTo>
                      <a:pt x="4454" y="1034"/>
                      <a:pt x="4916" y="1309"/>
                      <a:pt x="5367" y="1573"/>
                    </a:cubicBezTo>
                    <a:cubicBezTo>
                      <a:pt x="6060" y="1991"/>
                      <a:pt x="6664" y="2343"/>
                      <a:pt x="7907" y="2365"/>
                    </a:cubicBezTo>
                    <a:lnTo>
                      <a:pt x="7951" y="2365"/>
                    </a:lnTo>
                    <a:cubicBezTo>
                      <a:pt x="9040" y="2365"/>
                      <a:pt x="9788" y="1672"/>
                      <a:pt x="10458" y="1056"/>
                    </a:cubicBezTo>
                    <a:cubicBezTo>
                      <a:pt x="11030" y="528"/>
                      <a:pt x="11569" y="33"/>
                      <a:pt x="12229" y="33"/>
                    </a:cubicBezTo>
                    <a:cubicBezTo>
                      <a:pt x="13010" y="33"/>
                      <a:pt x="13307" y="1419"/>
                      <a:pt x="13571" y="2629"/>
                    </a:cubicBezTo>
                    <a:cubicBezTo>
                      <a:pt x="13802" y="3696"/>
                      <a:pt x="14022" y="4707"/>
                      <a:pt x="14527" y="4707"/>
                    </a:cubicBezTo>
                    <a:lnTo>
                      <a:pt x="14527" y="4696"/>
                    </a:lnTo>
                    <a:cubicBezTo>
                      <a:pt x="15077" y="4696"/>
                      <a:pt x="15198" y="3707"/>
                      <a:pt x="15319" y="2739"/>
                    </a:cubicBezTo>
                    <a:cubicBezTo>
                      <a:pt x="15429" y="1815"/>
                      <a:pt x="15550" y="858"/>
                      <a:pt x="16045" y="858"/>
                    </a:cubicBezTo>
                    <a:cubicBezTo>
                      <a:pt x="16529" y="858"/>
                      <a:pt x="16573" y="1551"/>
                      <a:pt x="16617" y="2288"/>
                    </a:cubicBezTo>
                    <a:cubicBezTo>
                      <a:pt x="16672" y="3069"/>
                      <a:pt x="16694" y="3882"/>
                      <a:pt x="17332" y="3882"/>
                    </a:cubicBezTo>
                    <a:cubicBezTo>
                      <a:pt x="17970" y="3882"/>
                      <a:pt x="18189" y="3190"/>
                      <a:pt x="18376" y="2585"/>
                    </a:cubicBezTo>
                    <a:cubicBezTo>
                      <a:pt x="18530" y="2068"/>
                      <a:pt x="18684" y="1595"/>
                      <a:pt x="19047" y="1595"/>
                    </a:cubicBezTo>
                    <a:cubicBezTo>
                      <a:pt x="19443" y="1595"/>
                      <a:pt x="19586" y="2013"/>
                      <a:pt x="19729" y="2453"/>
                    </a:cubicBezTo>
                    <a:cubicBezTo>
                      <a:pt x="19883" y="2904"/>
                      <a:pt x="20048" y="3366"/>
                      <a:pt x="20488" y="3366"/>
                    </a:cubicBezTo>
                    <a:cubicBezTo>
                      <a:pt x="20895" y="3366"/>
                      <a:pt x="21049" y="3003"/>
                      <a:pt x="21203" y="2618"/>
                    </a:cubicBezTo>
                    <a:cubicBezTo>
                      <a:pt x="21379" y="2189"/>
                      <a:pt x="21577" y="1694"/>
                      <a:pt x="22192" y="1628"/>
                    </a:cubicBezTo>
                    <a:cubicBezTo>
                      <a:pt x="22205" y="1627"/>
                      <a:pt x="22218" y="1626"/>
                      <a:pt x="22231" y="1626"/>
                    </a:cubicBezTo>
                    <a:cubicBezTo>
                      <a:pt x="22553" y="1626"/>
                      <a:pt x="22798" y="2020"/>
                      <a:pt x="23083" y="2475"/>
                    </a:cubicBezTo>
                    <a:cubicBezTo>
                      <a:pt x="23490" y="3135"/>
                      <a:pt x="24007" y="3970"/>
                      <a:pt x="25030" y="3970"/>
                    </a:cubicBezTo>
                    <a:cubicBezTo>
                      <a:pt x="25799" y="3970"/>
                      <a:pt x="26272" y="3608"/>
                      <a:pt x="26756" y="3223"/>
                    </a:cubicBezTo>
                    <a:cubicBezTo>
                      <a:pt x="27372" y="2739"/>
                      <a:pt x="28076" y="2200"/>
                      <a:pt x="29561" y="2200"/>
                    </a:cubicBezTo>
                    <a:cubicBezTo>
                      <a:pt x="29572" y="2200"/>
                      <a:pt x="29572" y="2189"/>
                      <a:pt x="29572" y="2178"/>
                    </a:cubicBezTo>
                    <a:cubicBezTo>
                      <a:pt x="29572" y="2167"/>
                      <a:pt x="29561" y="2167"/>
                      <a:pt x="29561" y="2167"/>
                    </a:cubicBezTo>
                    <a:cubicBezTo>
                      <a:pt x="28065" y="2167"/>
                      <a:pt x="27361" y="2717"/>
                      <a:pt x="26745" y="3201"/>
                    </a:cubicBezTo>
                    <a:cubicBezTo>
                      <a:pt x="26228" y="3597"/>
                      <a:pt x="25788" y="3937"/>
                      <a:pt x="25030" y="3937"/>
                    </a:cubicBezTo>
                    <a:cubicBezTo>
                      <a:pt x="24029" y="3937"/>
                      <a:pt x="23523" y="3113"/>
                      <a:pt x="23105" y="2453"/>
                    </a:cubicBezTo>
                    <a:cubicBezTo>
                      <a:pt x="22820" y="1998"/>
                      <a:pt x="22575" y="1604"/>
                      <a:pt x="22233" y="1604"/>
                    </a:cubicBezTo>
                    <a:cubicBezTo>
                      <a:pt x="22220" y="1604"/>
                      <a:pt x="22206" y="1605"/>
                      <a:pt x="22192" y="1606"/>
                    </a:cubicBezTo>
                    <a:cubicBezTo>
                      <a:pt x="21555" y="1661"/>
                      <a:pt x="21357" y="2167"/>
                      <a:pt x="21181" y="2607"/>
                    </a:cubicBezTo>
                    <a:cubicBezTo>
                      <a:pt x="21016" y="2992"/>
                      <a:pt x="20884" y="3333"/>
                      <a:pt x="20488" y="3333"/>
                    </a:cubicBezTo>
                    <a:cubicBezTo>
                      <a:pt x="20070" y="3333"/>
                      <a:pt x="19916" y="2882"/>
                      <a:pt x="19762" y="2442"/>
                    </a:cubicBezTo>
                    <a:cubicBezTo>
                      <a:pt x="19619" y="2013"/>
                      <a:pt x="19465" y="1562"/>
                      <a:pt x="19047" y="1562"/>
                    </a:cubicBezTo>
                    <a:cubicBezTo>
                      <a:pt x="18662" y="1562"/>
                      <a:pt x="18508" y="2057"/>
                      <a:pt x="18354" y="2574"/>
                    </a:cubicBezTo>
                    <a:cubicBezTo>
                      <a:pt x="18167" y="3168"/>
                      <a:pt x="17959" y="3849"/>
                      <a:pt x="17332" y="3849"/>
                    </a:cubicBezTo>
                    <a:cubicBezTo>
                      <a:pt x="16749" y="3849"/>
                      <a:pt x="16705" y="3058"/>
                      <a:pt x="16650" y="2288"/>
                    </a:cubicBezTo>
                    <a:cubicBezTo>
                      <a:pt x="16606" y="1540"/>
                      <a:pt x="16573" y="825"/>
                      <a:pt x="16045" y="825"/>
                    </a:cubicBezTo>
                    <a:cubicBezTo>
                      <a:pt x="15517" y="825"/>
                      <a:pt x="15407" y="1749"/>
                      <a:pt x="15286" y="2739"/>
                    </a:cubicBezTo>
                    <a:cubicBezTo>
                      <a:pt x="15176" y="3685"/>
                      <a:pt x="15055" y="4674"/>
                      <a:pt x="14527" y="4674"/>
                    </a:cubicBezTo>
                    <a:cubicBezTo>
                      <a:pt x="14044" y="4674"/>
                      <a:pt x="13835" y="3674"/>
                      <a:pt x="13604" y="2618"/>
                    </a:cubicBezTo>
                    <a:cubicBezTo>
                      <a:pt x="13329" y="1331"/>
                      <a:pt x="13032" y="1"/>
                      <a:pt x="122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algn="bl" rotWithShape="0">
                  <a:schemeClr val="dk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194;p3">
                <a:extLst>
                  <a:ext uri="{FF2B5EF4-FFF2-40B4-BE49-F238E27FC236}">
                    <a16:creationId xmlns:a16="http://schemas.microsoft.com/office/drawing/2014/main" id="{B327E081-DEFD-4606-AF48-3E703DDA4617}"/>
                  </a:ext>
                </a:extLst>
              </p:cNvPr>
              <p:cNvSpPr/>
              <p:nvPr/>
            </p:nvSpPr>
            <p:spPr>
              <a:xfrm>
                <a:off x="2768735" y="4713879"/>
                <a:ext cx="7681697" cy="668603"/>
              </a:xfrm>
              <a:custGeom>
                <a:avLst/>
                <a:gdLst/>
                <a:ahLst/>
                <a:cxnLst/>
                <a:rect l="l" t="t" r="r" b="b"/>
                <a:pathLst>
                  <a:path w="29572" h="2574" extrusionOk="0">
                    <a:moveTo>
                      <a:pt x="12427" y="0"/>
                    </a:moveTo>
                    <a:cubicBezTo>
                      <a:pt x="11734" y="0"/>
                      <a:pt x="11184" y="275"/>
                      <a:pt x="10601" y="561"/>
                    </a:cubicBezTo>
                    <a:cubicBezTo>
                      <a:pt x="9929" y="897"/>
                      <a:pt x="9171" y="1276"/>
                      <a:pt x="8075" y="1276"/>
                    </a:cubicBezTo>
                    <a:cubicBezTo>
                      <a:pt x="8059" y="1276"/>
                      <a:pt x="8044" y="1276"/>
                      <a:pt x="8028" y="1276"/>
                    </a:cubicBezTo>
                    <a:cubicBezTo>
                      <a:pt x="6774" y="1254"/>
                      <a:pt x="6170" y="1067"/>
                      <a:pt x="5466" y="836"/>
                    </a:cubicBezTo>
                    <a:cubicBezTo>
                      <a:pt x="5004" y="693"/>
                      <a:pt x="4531" y="539"/>
                      <a:pt x="3816" y="418"/>
                    </a:cubicBezTo>
                    <a:cubicBezTo>
                      <a:pt x="3514" y="368"/>
                      <a:pt x="3205" y="347"/>
                      <a:pt x="2900" y="347"/>
                    </a:cubicBezTo>
                    <a:cubicBezTo>
                      <a:pt x="1412" y="347"/>
                      <a:pt x="29" y="847"/>
                      <a:pt x="11" y="847"/>
                    </a:cubicBezTo>
                    <a:cubicBezTo>
                      <a:pt x="0" y="847"/>
                      <a:pt x="0" y="858"/>
                      <a:pt x="0" y="869"/>
                    </a:cubicBezTo>
                    <a:cubicBezTo>
                      <a:pt x="0" y="880"/>
                      <a:pt x="11" y="880"/>
                      <a:pt x="22" y="880"/>
                    </a:cubicBezTo>
                    <a:cubicBezTo>
                      <a:pt x="40" y="871"/>
                      <a:pt x="1417" y="379"/>
                      <a:pt x="2895" y="379"/>
                    </a:cubicBezTo>
                    <a:cubicBezTo>
                      <a:pt x="3201" y="379"/>
                      <a:pt x="3512" y="400"/>
                      <a:pt x="3816" y="451"/>
                    </a:cubicBezTo>
                    <a:cubicBezTo>
                      <a:pt x="4520" y="572"/>
                      <a:pt x="4993" y="726"/>
                      <a:pt x="5455" y="869"/>
                    </a:cubicBezTo>
                    <a:cubicBezTo>
                      <a:pt x="6159" y="1089"/>
                      <a:pt x="6763" y="1287"/>
                      <a:pt x="8028" y="1298"/>
                    </a:cubicBezTo>
                    <a:lnTo>
                      <a:pt x="8083" y="1298"/>
                    </a:lnTo>
                    <a:cubicBezTo>
                      <a:pt x="9183" y="1298"/>
                      <a:pt x="9942" y="924"/>
                      <a:pt x="10623" y="583"/>
                    </a:cubicBezTo>
                    <a:cubicBezTo>
                      <a:pt x="11195" y="297"/>
                      <a:pt x="11745" y="22"/>
                      <a:pt x="12427" y="22"/>
                    </a:cubicBezTo>
                    <a:cubicBezTo>
                      <a:pt x="13219" y="22"/>
                      <a:pt x="13505" y="748"/>
                      <a:pt x="13791" y="1441"/>
                    </a:cubicBezTo>
                    <a:cubicBezTo>
                      <a:pt x="14022" y="2024"/>
                      <a:pt x="14241" y="2574"/>
                      <a:pt x="14758" y="2574"/>
                    </a:cubicBezTo>
                    <a:cubicBezTo>
                      <a:pt x="15319" y="2574"/>
                      <a:pt x="15440" y="2035"/>
                      <a:pt x="15550" y="1507"/>
                    </a:cubicBezTo>
                    <a:cubicBezTo>
                      <a:pt x="15671" y="979"/>
                      <a:pt x="15792" y="473"/>
                      <a:pt x="16298" y="473"/>
                    </a:cubicBezTo>
                    <a:cubicBezTo>
                      <a:pt x="16793" y="473"/>
                      <a:pt x="16837" y="858"/>
                      <a:pt x="16881" y="1254"/>
                    </a:cubicBezTo>
                    <a:cubicBezTo>
                      <a:pt x="16936" y="1683"/>
                      <a:pt x="16958" y="2134"/>
                      <a:pt x="17607" y="2134"/>
                    </a:cubicBezTo>
                    <a:cubicBezTo>
                      <a:pt x="18255" y="2134"/>
                      <a:pt x="18475" y="1749"/>
                      <a:pt x="18662" y="1419"/>
                    </a:cubicBezTo>
                    <a:cubicBezTo>
                      <a:pt x="18827" y="1133"/>
                      <a:pt x="18970" y="880"/>
                      <a:pt x="19344" y="880"/>
                    </a:cubicBezTo>
                    <a:cubicBezTo>
                      <a:pt x="19751" y="880"/>
                      <a:pt x="19894" y="1111"/>
                      <a:pt x="20048" y="1353"/>
                    </a:cubicBezTo>
                    <a:cubicBezTo>
                      <a:pt x="20202" y="1595"/>
                      <a:pt x="20367" y="1848"/>
                      <a:pt x="20807" y="1848"/>
                    </a:cubicBezTo>
                    <a:cubicBezTo>
                      <a:pt x="21225" y="1848"/>
                      <a:pt x="21368" y="1650"/>
                      <a:pt x="21533" y="1441"/>
                    </a:cubicBezTo>
                    <a:cubicBezTo>
                      <a:pt x="21709" y="1210"/>
                      <a:pt x="21917" y="935"/>
                      <a:pt x="22544" y="902"/>
                    </a:cubicBezTo>
                    <a:cubicBezTo>
                      <a:pt x="22553" y="902"/>
                      <a:pt x="22561" y="902"/>
                      <a:pt x="22570" y="902"/>
                    </a:cubicBezTo>
                    <a:cubicBezTo>
                      <a:pt x="22908" y="902"/>
                      <a:pt x="23156" y="1117"/>
                      <a:pt x="23446" y="1364"/>
                    </a:cubicBezTo>
                    <a:cubicBezTo>
                      <a:pt x="23864" y="1727"/>
                      <a:pt x="24392" y="2178"/>
                      <a:pt x="25426" y="2178"/>
                    </a:cubicBezTo>
                    <a:cubicBezTo>
                      <a:pt x="26206" y="2178"/>
                      <a:pt x="26580" y="1980"/>
                      <a:pt x="26976" y="1771"/>
                    </a:cubicBezTo>
                    <a:cubicBezTo>
                      <a:pt x="27482" y="1507"/>
                      <a:pt x="28054" y="1210"/>
                      <a:pt x="29561" y="1210"/>
                    </a:cubicBezTo>
                    <a:cubicBezTo>
                      <a:pt x="29561" y="1210"/>
                      <a:pt x="29572" y="1199"/>
                      <a:pt x="29572" y="1199"/>
                    </a:cubicBezTo>
                    <a:cubicBezTo>
                      <a:pt x="29572" y="1188"/>
                      <a:pt x="29561" y="1177"/>
                      <a:pt x="29561" y="1177"/>
                    </a:cubicBezTo>
                    <a:cubicBezTo>
                      <a:pt x="28043" y="1177"/>
                      <a:pt x="27471" y="1485"/>
                      <a:pt x="26965" y="1749"/>
                    </a:cubicBezTo>
                    <a:cubicBezTo>
                      <a:pt x="26558" y="1958"/>
                      <a:pt x="26195" y="2145"/>
                      <a:pt x="25426" y="2145"/>
                    </a:cubicBezTo>
                    <a:cubicBezTo>
                      <a:pt x="24403" y="2145"/>
                      <a:pt x="23886" y="1694"/>
                      <a:pt x="23468" y="1342"/>
                    </a:cubicBezTo>
                    <a:cubicBezTo>
                      <a:pt x="23168" y="1084"/>
                      <a:pt x="22919" y="869"/>
                      <a:pt x="22570" y="869"/>
                    </a:cubicBezTo>
                    <a:cubicBezTo>
                      <a:pt x="22562" y="869"/>
                      <a:pt x="22553" y="869"/>
                      <a:pt x="22544" y="869"/>
                    </a:cubicBezTo>
                    <a:cubicBezTo>
                      <a:pt x="21895" y="913"/>
                      <a:pt x="21687" y="1177"/>
                      <a:pt x="21511" y="1419"/>
                    </a:cubicBezTo>
                    <a:cubicBezTo>
                      <a:pt x="21346" y="1639"/>
                      <a:pt x="21203" y="1815"/>
                      <a:pt x="20807" y="1815"/>
                    </a:cubicBezTo>
                    <a:cubicBezTo>
                      <a:pt x="20378" y="1815"/>
                      <a:pt x="20224" y="1573"/>
                      <a:pt x="20070" y="1331"/>
                    </a:cubicBezTo>
                    <a:cubicBezTo>
                      <a:pt x="19916" y="1100"/>
                      <a:pt x="19762" y="847"/>
                      <a:pt x="19344" y="847"/>
                    </a:cubicBezTo>
                    <a:cubicBezTo>
                      <a:pt x="18948" y="847"/>
                      <a:pt x="18794" y="1122"/>
                      <a:pt x="18640" y="1408"/>
                    </a:cubicBezTo>
                    <a:cubicBezTo>
                      <a:pt x="18442" y="1749"/>
                      <a:pt x="18233" y="2101"/>
                      <a:pt x="17607" y="2101"/>
                    </a:cubicBezTo>
                    <a:cubicBezTo>
                      <a:pt x="17013" y="2101"/>
                      <a:pt x="16958" y="1672"/>
                      <a:pt x="16914" y="1254"/>
                    </a:cubicBezTo>
                    <a:cubicBezTo>
                      <a:pt x="16870" y="858"/>
                      <a:pt x="16837" y="451"/>
                      <a:pt x="16298" y="451"/>
                    </a:cubicBezTo>
                    <a:cubicBezTo>
                      <a:pt x="15759" y="451"/>
                      <a:pt x="15638" y="979"/>
                      <a:pt x="15528" y="1496"/>
                    </a:cubicBezTo>
                    <a:cubicBezTo>
                      <a:pt x="15418" y="2013"/>
                      <a:pt x="15297" y="2552"/>
                      <a:pt x="14758" y="2552"/>
                    </a:cubicBezTo>
                    <a:cubicBezTo>
                      <a:pt x="14263" y="2552"/>
                      <a:pt x="14044" y="2002"/>
                      <a:pt x="13813" y="1430"/>
                    </a:cubicBezTo>
                    <a:cubicBezTo>
                      <a:pt x="13549" y="759"/>
                      <a:pt x="13241" y="0"/>
                      <a:pt x="124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algn="bl" rotWithShape="0">
                  <a:schemeClr val="dk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195;p3">
                <a:extLst>
                  <a:ext uri="{FF2B5EF4-FFF2-40B4-BE49-F238E27FC236}">
                    <a16:creationId xmlns:a16="http://schemas.microsoft.com/office/drawing/2014/main" id="{59D6D4FC-4493-4F4B-934F-9E57831F8ECA}"/>
                  </a:ext>
                </a:extLst>
              </p:cNvPr>
              <p:cNvSpPr/>
              <p:nvPr/>
            </p:nvSpPr>
            <p:spPr>
              <a:xfrm>
                <a:off x="2763020" y="4579587"/>
                <a:ext cx="7690269" cy="1082908"/>
              </a:xfrm>
              <a:custGeom>
                <a:avLst/>
                <a:gdLst/>
                <a:ahLst/>
                <a:cxnLst/>
                <a:rect l="l" t="t" r="r" b="b"/>
                <a:pathLst>
                  <a:path w="29605" h="4169" extrusionOk="0">
                    <a:moveTo>
                      <a:pt x="10261" y="0"/>
                    </a:moveTo>
                    <a:cubicBezTo>
                      <a:pt x="9722" y="0"/>
                      <a:pt x="9348" y="649"/>
                      <a:pt x="8952" y="1331"/>
                    </a:cubicBezTo>
                    <a:cubicBezTo>
                      <a:pt x="8523" y="2079"/>
                      <a:pt x="8050" y="2860"/>
                      <a:pt x="7357" y="2860"/>
                    </a:cubicBezTo>
                    <a:cubicBezTo>
                      <a:pt x="6675" y="2860"/>
                      <a:pt x="6005" y="2442"/>
                      <a:pt x="5345" y="2035"/>
                    </a:cubicBezTo>
                    <a:cubicBezTo>
                      <a:pt x="4685" y="1628"/>
                      <a:pt x="4003" y="1210"/>
                      <a:pt x="3299" y="1210"/>
                    </a:cubicBezTo>
                    <a:cubicBezTo>
                      <a:pt x="1925" y="1210"/>
                      <a:pt x="33" y="2453"/>
                      <a:pt x="22" y="2475"/>
                    </a:cubicBezTo>
                    <a:cubicBezTo>
                      <a:pt x="11" y="2475"/>
                      <a:pt x="0" y="2497"/>
                      <a:pt x="11" y="2508"/>
                    </a:cubicBezTo>
                    <a:cubicBezTo>
                      <a:pt x="18" y="2521"/>
                      <a:pt x="24" y="2526"/>
                      <a:pt x="33" y="2526"/>
                    </a:cubicBezTo>
                    <a:cubicBezTo>
                      <a:pt x="39" y="2526"/>
                      <a:pt x="46" y="2523"/>
                      <a:pt x="55" y="2519"/>
                    </a:cubicBezTo>
                    <a:cubicBezTo>
                      <a:pt x="66" y="2508"/>
                      <a:pt x="1936" y="1276"/>
                      <a:pt x="3299" y="1276"/>
                    </a:cubicBezTo>
                    <a:cubicBezTo>
                      <a:pt x="3981" y="1276"/>
                      <a:pt x="4663" y="1683"/>
                      <a:pt x="5312" y="2090"/>
                    </a:cubicBezTo>
                    <a:cubicBezTo>
                      <a:pt x="5972" y="2497"/>
                      <a:pt x="6664" y="2915"/>
                      <a:pt x="7357" y="2915"/>
                    </a:cubicBezTo>
                    <a:cubicBezTo>
                      <a:pt x="8116" y="2915"/>
                      <a:pt x="8567" y="2123"/>
                      <a:pt x="9007" y="1353"/>
                    </a:cubicBezTo>
                    <a:cubicBezTo>
                      <a:pt x="9392" y="693"/>
                      <a:pt x="9755" y="55"/>
                      <a:pt x="10261" y="55"/>
                    </a:cubicBezTo>
                    <a:cubicBezTo>
                      <a:pt x="10821" y="55"/>
                      <a:pt x="11019" y="1133"/>
                      <a:pt x="11206" y="2178"/>
                    </a:cubicBezTo>
                    <a:cubicBezTo>
                      <a:pt x="11393" y="3201"/>
                      <a:pt x="11569" y="4168"/>
                      <a:pt x="12075" y="4168"/>
                    </a:cubicBezTo>
                    <a:cubicBezTo>
                      <a:pt x="12625" y="4168"/>
                      <a:pt x="12856" y="3299"/>
                      <a:pt x="13076" y="2464"/>
                    </a:cubicBezTo>
                    <a:cubicBezTo>
                      <a:pt x="13252" y="1760"/>
                      <a:pt x="13417" y="1100"/>
                      <a:pt x="13769" y="1100"/>
                    </a:cubicBezTo>
                    <a:cubicBezTo>
                      <a:pt x="14121" y="1100"/>
                      <a:pt x="14307" y="1518"/>
                      <a:pt x="14494" y="1958"/>
                    </a:cubicBezTo>
                    <a:cubicBezTo>
                      <a:pt x="14703" y="2453"/>
                      <a:pt x="14923" y="2959"/>
                      <a:pt x="15407" y="2959"/>
                    </a:cubicBezTo>
                    <a:cubicBezTo>
                      <a:pt x="15847" y="2959"/>
                      <a:pt x="16023" y="2497"/>
                      <a:pt x="16221" y="2002"/>
                    </a:cubicBezTo>
                    <a:cubicBezTo>
                      <a:pt x="16441" y="1430"/>
                      <a:pt x="16694" y="836"/>
                      <a:pt x="17310" y="836"/>
                    </a:cubicBezTo>
                    <a:cubicBezTo>
                      <a:pt x="17926" y="836"/>
                      <a:pt x="18189" y="1496"/>
                      <a:pt x="18442" y="2123"/>
                    </a:cubicBezTo>
                    <a:cubicBezTo>
                      <a:pt x="18673" y="2706"/>
                      <a:pt x="18893" y="3267"/>
                      <a:pt x="19377" y="3267"/>
                    </a:cubicBezTo>
                    <a:cubicBezTo>
                      <a:pt x="19905" y="3267"/>
                      <a:pt x="20158" y="2585"/>
                      <a:pt x="20400" y="1925"/>
                    </a:cubicBezTo>
                    <a:cubicBezTo>
                      <a:pt x="20631" y="1309"/>
                      <a:pt x="20862" y="671"/>
                      <a:pt x="21324" y="671"/>
                    </a:cubicBezTo>
                    <a:cubicBezTo>
                      <a:pt x="21775" y="671"/>
                      <a:pt x="21950" y="1067"/>
                      <a:pt x="22137" y="1496"/>
                    </a:cubicBezTo>
                    <a:cubicBezTo>
                      <a:pt x="22313" y="1914"/>
                      <a:pt x="22522" y="2354"/>
                      <a:pt x="23006" y="2354"/>
                    </a:cubicBezTo>
                    <a:cubicBezTo>
                      <a:pt x="23501" y="2354"/>
                      <a:pt x="23820" y="1903"/>
                      <a:pt x="24139" y="1463"/>
                    </a:cubicBezTo>
                    <a:cubicBezTo>
                      <a:pt x="24447" y="1034"/>
                      <a:pt x="24788" y="583"/>
                      <a:pt x="25261" y="583"/>
                    </a:cubicBezTo>
                    <a:cubicBezTo>
                      <a:pt x="25723" y="583"/>
                      <a:pt x="25942" y="990"/>
                      <a:pt x="26173" y="1408"/>
                    </a:cubicBezTo>
                    <a:cubicBezTo>
                      <a:pt x="26415" y="1859"/>
                      <a:pt x="26657" y="2310"/>
                      <a:pt x="27218" y="2310"/>
                    </a:cubicBezTo>
                    <a:cubicBezTo>
                      <a:pt x="27823" y="2310"/>
                      <a:pt x="28296" y="1958"/>
                      <a:pt x="28703" y="1639"/>
                    </a:cubicBezTo>
                    <a:cubicBezTo>
                      <a:pt x="29033" y="1397"/>
                      <a:pt x="29308" y="1188"/>
                      <a:pt x="29583" y="1188"/>
                    </a:cubicBezTo>
                    <a:cubicBezTo>
                      <a:pt x="29594" y="1188"/>
                      <a:pt x="29605" y="1177"/>
                      <a:pt x="29605" y="1155"/>
                    </a:cubicBezTo>
                    <a:cubicBezTo>
                      <a:pt x="29605" y="1144"/>
                      <a:pt x="29594" y="1133"/>
                      <a:pt x="29583" y="1133"/>
                    </a:cubicBezTo>
                    <a:cubicBezTo>
                      <a:pt x="29286" y="1133"/>
                      <a:pt x="29000" y="1342"/>
                      <a:pt x="28670" y="1595"/>
                    </a:cubicBezTo>
                    <a:cubicBezTo>
                      <a:pt x="28263" y="1903"/>
                      <a:pt x="27801" y="2255"/>
                      <a:pt x="27218" y="2255"/>
                    </a:cubicBezTo>
                    <a:cubicBezTo>
                      <a:pt x="26690" y="2255"/>
                      <a:pt x="26459" y="1804"/>
                      <a:pt x="26228" y="1386"/>
                    </a:cubicBezTo>
                    <a:cubicBezTo>
                      <a:pt x="25997" y="957"/>
                      <a:pt x="25777" y="528"/>
                      <a:pt x="25261" y="528"/>
                    </a:cubicBezTo>
                    <a:cubicBezTo>
                      <a:pt x="24744" y="528"/>
                      <a:pt x="24414" y="990"/>
                      <a:pt x="24095" y="1430"/>
                    </a:cubicBezTo>
                    <a:cubicBezTo>
                      <a:pt x="23776" y="1881"/>
                      <a:pt x="23468" y="2299"/>
                      <a:pt x="23006" y="2299"/>
                    </a:cubicBezTo>
                    <a:cubicBezTo>
                      <a:pt x="22544" y="2299"/>
                      <a:pt x="22368" y="1892"/>
                      <a:pt x="22192" y="1463"/>
                    </a:cubicBezTo>
                    <a:cubicBezTo>
                      <a:pt x="22005" y="1045"/>
                      <a:pt x="21819" y="605"/>
                      <a:pt x="21324" y="605"/>
                    </a:cubicBezTo>
                    <a:cubicBezTo>
                      <a:pt x="20829" y="605"/>
                      <a:pt x="20587" y="1265"/>
                      <a:pt x="20345" y="1903"/>
                    </a:cubicBezTo>
                    <a:cubicBezTo>
                      <a:pt x="20114" y="2541"/>
                      <a:pt x="19861" y="3201"/>
                      <a:pt x="19388" y="3201"/>
                    </a:cubicBezTo>
                    <a:cubicBezTo>
                      <a:pt x="18937" y="3201"/>
                      <a:pt x="18717" y="2662"/>
                      <a:pt x="18497" y="2101"/>
                    </a:cubicBezTo>
                    <a:cubicBezTo>
                      <a:pt x="18233" y="1452"/>
                      <a:pt x="17981" y="781"/>
                      <a:pt x="17310" y="781"/>
                    </a:cubicBezTo>
                    <a:cubicBezTo>
                      <a:pt x="16628" y="781"/>
                      <a:pt x="16386" y="1419"/>
                      <a:pt x="16166" y="1980"/>
                    </a:cubicBezTo>
                    <a:cubicBezTo>
                      <a:pt x="15979" y="2453"/>
                      <a:pt x="15803" y="2893"/>
                      <a:pt x="15407" y="2893"/>
                    </a:cubicBezTo>
                    <a:cubicBezTo>
                      <a:pt x="14967" y="2893"/>
                      <a:pt x="14747" y="2409"/>
                      <a:pt x="14549" y="1936"/>
                    </a:cubicBezTo>
                    <a:cubicBezTo>
                      <a:pt x="14351" y="1474"/>
                      <a:pt x="14154" y="1034"/>
                      <a:pt x="13769" y="1034"/>
                    </a:cubicBezTo>
                    <a:cubicBezTo>
                      <a:pt x="13384" y="1034"/>
                      <a:pt x="13208" y="1727"/>
                      <a:pt x="13010" y="2453"/>
                    </a:cubicBezTo>
                    <a:cubicBezTo>
                      <a:pt x="12801" y="3267"/>
                      <a:pt x="12581" y="4102"/>
                      <a:pt x="12075" y="4102"/>
                    </a:cubicBezTo>
                    <a:cubicBezTo>
                      <a:pt x="11613" y="4102"/>
                      <a:pt x="11437" y="3124"/>
                      <a:pt x="11261" y="2167"/>
                    </a:cubicBezTo>
                    <a:cubicBezTo>
                      <a:pt x="11074" y="1100"/>
                      <a:pt x="10865" y="0"/>
                      <a:pt x="102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algn="bl" rotWithShape="0">
                  <a:schemeClr val="dk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196;p3">
                <a:extLst>
                  <a:ext uri="{FF2B5EF4-FFF2-40B4-BE49-F238E27FC236}">
                    <a16:creationId xmlns:a16="http://schemas.microsoft.com/office/drawing/2014/main" id="{B8F1D537-C419-423B-BAE6-4FFA8970E556}"/>
                  </a:ext>
                </a:extLst>
              </p:cNvPr>
              <p:cNvSpPr/>
              <p:nvPr/>
            </p:nvSpPr>
            <p:spPr>
              <a:xfrm>
                <a:off x="2763020" y="4759596"/>
                <a:ext cx="7690269" cy="722891"/>
              </a:xfrm>
              <a:custGeom>
                <a:avLst/>
                <a:gdLst/>
                <a:ahLst/>
                <a:cxnLst/>
                <a:rect l="l" t="t" r="r" b="b"/>
                <a:pathLst>
                  <a:path w="29605" h="2783" extrusionOk="0">
                    <a:moveTo>
                      <a:pt x="10261" y="0"/>
                    </a:moveTo>
                    <a:cubicBezTo>
                      <a:pt x="9722" y="0"/>
                      <a:pt x="9348" y="429"/>
                      <a:pt x="8952" y="880"/>
                    </a:cubicBezTo>
                    <a:cubicBezTo>
                      <a:pt x="8523" y="1375"/>
                      <a:pt x="8050" y="1892"/>
                      <a:pt x="7357" y="1892"/>
                    </a:cubicBezTo>
                    <a:cubicBezTo>
                      <a:pt x="6675" y="1892"/>
                      <a:pt x="5994" y="1617"/>
                      <a:pt x="5345" y="1353"/>
                    </a:cubicBezTo>
                    <a:cubicBezTo>
                      <a:pt x="4685" y="1078"/>
                      <a:pt x="4003" y="803"/>
                      <a:pt x="3299" y="803"/>
                    </a:cubicBezTo>
                    <a:cubicBezTo>
                      <a:pt x="1925" y="803"/>
                      <a:pt x="44" y="1628"/>
                      <a:pt x="22" y="1639"/>
                    </a:cubicBezTo>
                    <a:cubicBezTo>
                      <a:pt x="11" y="1639"/>
                      <a:pt x="0" y="1661"/>
                      <a:pt x="11" y="1672"/>
                    </a:cubicBezTo>
                    <a:cubicBezTo>
                      <a:pt x="11" y="1694"/>
                      <a:pt x="33" y="1694"/>
                      <a:pt x="44" y="1694"/>
                    </a:cubicBezTo>
                    <a:cubicBezTo>
                      <a:pt x="66" y="1683"/>
                      <a:pt x="1936" y="858"/>
                      <a:pt x="3299" y="858"/>
                    </a:cubicBezTo>
                    <a:cubicBezTo>
                      <a:pt x="3992" y="858"/>
                      <a:pt x="4663" y="1133"/>
                      <a:pt x="5323" y="1408"/>
                    </a:cubicBezTo>
                    <a:cubicBezTo>
                      <a:pt x="5983" y="1672"/>
                      <a:pt x="6664" y="1947"/>
                      <a:pt x="7357" y="1947"/>
                    </a:cubicBezTo>
                    <a:cubicBezTo>
                      <a:pt x="8105" y="1947"/>
                      <a:pt x="8556" y="1430"/>
                      <a:pt x="8996" y="924"/>
                    </a:cubicBezTo>
                    <a:cubicBezTo>
                      <a:pt x="9392" y="473"/>
                      <a:pt x="9755" y="55"/>
                      <a:pt x="10261" y="55"/>
                    </a:cubicBezTo>
                    <a:cubicBezTo>
                      <a:pt x="10821" y="55"/>
                      <a:pt x="11019" y="770"/>
                      <a:pt x="11206" y="1463"/>
                    </a:cubicBezTo>
                    <a:cubicBezTo>
                      <a:pt x="11393" y="2145"/>
                      <a:pt x="11569" y="2782"/>
                      <a:pt x="12075" y="2782"/>
                    </a:cubicBezTo>
                    <a:cubicBezTo>
                      <a:pt x="12625" y="2782"/>
                      <a:pt x="12856" y="2189"/>
                      <a:pt x="13065" y="1650"/>
                    </a:cubicBezTo>
                    <a:cubicBezTo>
                      <a:pt x="13252" y="1188"/>
                      <a:pt x="13406" y="748"/>
                      <a:pt x="13769" y="748"/>
                    </a:cubicBezTo>
                    <a:cubicBezTo>
                      <a:pt x="14121" y="748"/>
                      <a:pt x="14307" y="1023"/>
                      <a:pt x="14494" y="1320"/>
                    </a:cubicBezTo>
                    <a:cubicBezTo>
                      <a:pt x="14703" y="1650"/>
                      <a:pt x="14923" y="1980"/>
                      <a:pt x="15407" y="1980"/>
                    </a:cubicBezTo>
                    <a:cubicBezTo>
                      <a:pt x="15836" y="1980"/>
                      <a:pt x="16023" y="1672"/>
                      <a:pt x="16210" y="1342"/>
                    </a:cubicBezTo>
                    <a:cubicBezTo>
                      <a:pt x="16441" y="968"/>
                      <a:pt x="16683" y="583"/>
                      <a:pt x="17310" y="583"/>
                    </a:cubicBezTo>
                    <a:cubicBezTo>
                      <a:pt x="17926" y="583"/>
                      <a:pt x="18189" y="1012"/>
                      <a:pt x="18442" y="1430"/>
                    </a:cubicBezTo>
                    <a:cubicBezTo>
                      <a:pt x="18673" y="1815"/>
                      <a:pt x="18893" y="2189"/>
                      <a:pt x="19377" y="2189"/>
                    </a:cubicBezTo>
                    <a:cubicBezTo>
                      <a:pt x="19894" y="2189"/>
                      <a:pt x="20158" y="1738"/>
                      <a:pt x="20400" y="1298"/>
                    </a:cubicBezTo>
                    <a:cubicBezTo>
                      <a:pt x="20642" y="869"/>
                      <a:pt x="20862" y="462"/>
                      <a:pt x="21324" y="462"/>
                    </a:cubicBezTo>
                    <a:cubicBezTo>
                      <a:pt x="21786" y="462"/>
                      <a:pt x="21950" y="726"/>
                      <a:pt x="22137" y="1012"/>
                    </a:cubicBezTo>
                    <a:cubicBezTo>
                      <a:pt x="22324" y="1287"/>
                      <a:pt x="22522" y="1584"/>
                      <a:pt x="23006" y="1584"/>
                    </a:cubicBezTo>
                    <a:cubicBezTo>
                      <a:pt x="23501" y="1584"/>
                      <a:pt x="23820" y="1287"/>
                      <a:pt x="24139" y="990"/>
                    </a:cubicBezTo>
                    <a:cubicBezTo>
                      <a:pt x="24447" y="704"/>
                      <a:pt x="24788" y="407"/>
                      <a:pt x="25261" y="407"/>
                    </a:cubicBezTo>
                    <a:cubicBezTo>
                      <a:pt x="25734" y="407"/>
                      <a:pt x="25953" y="671"/>
                      <a:pt x="26173" y="957"/>
                    </a:cubicBezTo>
                    <a:cubicBezTo>
                      <a:pt x="26415" y="1243"/>
                      <a:pt x="26668" y="1551"/>
                      <a:pt x="27218" y="1551"/>
                    </a:cubicBezTo>
                    <a:cubicBezTo>
                      <a:pt x="27823" y="1551"/>
                      <a:pt x="28296" y="1320"/>
                      <a:pt x="28703" y="1111"/>
                    </a:cubicBezTo>
                    <a:cubicBezTo>
                      <a:pt x="29022" y="946"/>
                      <a:pt x="29297" y="803"/>
                      <a:pt x="29583" y="803"/>
                    </a:cubicBezTo>
                    <a:cubicBezTo>
                      <a:pt x="29594" y="803"/>
                      <a:pt x="29605" y="792"/>
                      <a:pt x="29605" y="781"/>
                    </a:cubicBezTo>
                    <a:cubicBezTo>
                      <a:pt x="29605" y="759"/>
                      <a:pt x="29594" y="748"/>
                      <a:pt x="29583" y="748"/>
                    </a:cubicBezTo>
                    <a:cubicBezTo>
                      <a:pt x="29286" y="748"/>
                      <a:pt x="29000" y="891"/>
                      <a:pt x="28681" y="1056"/>
                    </a:cubicBezTo>
                    <a:cubicBezTo>
                      <a:pt x="28274" y="1254"/>
                      <a:pt x="27812" y="1496"/>
                      <a:pt x="27218" y="1496"/>
                    </a:cubicBezTo>
                    <a:cubicBezTo>
                      <a:pt x="26690" y="1496"/>
                      <a:pt x="26448" y="1199"/>
                      <a:pt x="26228" y="913"/>
                    </a:cubicBezTo>
                    <a:cubicBezTo>
                      <a:pt x="25997" y="638"/>
                      <a:pt x="25766" y="341"/>
                      <a:pt x="25261" y="341"/>
                    </a:cubicBezTo>
                    <a:cubicBezTo>
                      <a:pt x="24744" y="341"/>
                      <a:pt x="24414" y="649"/>
                      <a:pt x="24095" y="946"/>
                    </a:cubicBezTo>
                    <a:cubicBezTo>
                      <a:pt x="23776" y="1243"/>
                      <a:pt x="23479" y="1518"/>
                      <a:pt x="23006" y="1518"/>
                    </a:cubicBezTo>
                    <a:cubicBezTo>
                      <a:pt x="22544" y="1518"/>
                      <a:pt x="22368" y="1254"/>
                      <a:pt x="22181" y="968"/>
                    </a:cubicBezTo>
                    <a:cubicBezTo>
                      <a:pt x="22005" y="693"/>
                      <a:pt x="21808" y="407"/>
                      <a:pt x="21324" y="407"/>
                    </a:cubicBezTo>
                    <a:cubicBezTo>
                      <a:pt x="20829" y="407"/>
                      <a:pt x="20587" y="836"/>
                      <a:pt x="20345" y="1265"/>
                    </a:cubicBezTo>
                    <a:cubicBezTo>
                      <a:pt x="20114" y="1683"/>
                      <a:pt x="19861" y="2123"/>
                      <a:pt x="19377" y="2123"/>
                    </a:cubicBezTo>
                    <a:cubicBezTo>
                      <a:pt x="18926" y="2123"/>
                      <a:pt x="18717" y="1771"/>
                      <a:pt x="18486" y="1397"/>
                    </a:cubicBezTo>
                    <a:cubicBezTo>
                      <a:pt x="18233" y="968"/>
                      <a:pt x="17981" y="517"/>
                      <a:pt x="17310" y="517"/>
                    </a:cubicBezTo>
                    <a:cubicBezTo>
                      <a:pt x="16639" y="517"/>
                      <a:pt x="16386" y="946"/>
                      <a:pt x="16166" y="1320"/>
                    </a:cubicBezTo>
                    <a:cubicBezTo>
                      <a:pt x="15968" y="1639"/>
                      <a:pt x="15803" y="1925"/>
                      <a:pt x="15407" y="1925"/>
                    </a:cubicBezTo>
                    <a:cubicBezTo>
                      <a:pt x="14967" y="1925"/>
                      <a:pt x="14747" y="1595"/>
                      <a:pt x="14549" y="1287"/>
                    </a:cubicBezTo>
                    <a:cubicBezTo>
                      <a:pt x="14351" y="990"/>
                      <a:pt x="14154" y="693"/>
                      <a:pt x="13769" y="693"/>
                    </a:cubicBezTo>
                    <a:cubicBezTo>
                      <a:pt x="13384" y="693"/>
                      <a:pt x="13208" y="1144"/>
                      <a:pt x="13010" y="1628"/>
                    </a:cubicBezTo>
                    <a:cubicBezTo>
                      <a:pt x="12801" y="2167"/>
                      <a:pt x="12581" y="2727"/>
                      <a:pt x="12075" y="2727"/>
                    </a:cubicBezTo>
                    <a:cubicBezTo>
                      <a:pt x="11613" y="2727"/>
                      <a:pt x="11437" y="2101"/>
                      <a:pt x="11261" y="1441"/>
                    </a:cubicBezTo>
                    <a:cubicBezTo>
                      <a:pt x="11063" y="737"/>
                      <a:pt x="10865" y="0"/>
                      <a:pt x="102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algn="bl" rotWithShape="0">
                  <a:schemeClr val="dk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3197;p3">
              <a:extLst>
                <a:ext uri="{FF2B5EF4-FFF2-40B4-BE49-F238E27FC236}">
                  <a16:creationId xmlns:a16="http://schemas.microsoft.com/office/drawing/2014/main" id="{6F4103E0-3E2E-4B91-A729-F69BB1481D67}"/>
                </a:ext>
              </a:extLst>
            </p:cNvPr>
            <p:cNvGrpSpPr/>
            <p:nvPr/>
          </p:nvGrpSpPr>
          <p:grpSpPr>
            <a:xfrm flipH="1">
              <a:off x="2765878" y="4436723"/>
              <a:ext cx="7690269" cy="1225772"/>
              <a:chOff x="2763020" y="4436723"/>
              <a:chExt cx="7690269" cy="1225772"/>
            </a:xfrm>
            <a:grpFill/>
          </p:grpSpPr>
          <p:sp>
            <p:nvSpPr>
              <p:cNvPr id="11" name="Google Shape;3198;p3">
                <a:extLst>
                  <a:ext uri="{FF2B5EF4-FFF2-40B4-BE49-F238E27FC236}">
                    <a16:creationId xmlns:a16="http://schemas.microsoft.com/office/drawing/2014/main" id="{D25E5D56-D6EA-44F1-A19A-A8E8656C6CD5}"/>
                  </a:ext>
                </a:extLst>
              </p:cNvPr>
              <p:cNvSpPr/>
              <p:nvPr/>
            </p:nvSpPr>
            <p:spPr>
              <a:xfrm>
                <a:off x="2768735" y="4436723"/>
                <a:ext cx="7681697" cy="1222915"/>
              </a:xfrm>
              <a:custGeom>
                <a:avLst/>
                <a:gdLst/>
                <a:ahLst/>
                <a:cxnLst/>
                <a:rect l="l" t="t" r="r" b="b"/>
                <a:pathLst>
                  <a:path w="29572" h="4708" extrusionOk="0">
                    <a:moveTo>
                      <a:pt x="12229" y="1"/>
                    </a:moveTo>
                    <a:cubicBezTo>
                      <a:pt x="11558" y="1"/>
                      <a:pt x="11008" y="506"/>
                      <a:pt x="10436" y="1034"/>
                    </a:cubicBezTo>
                    <a:cubicBezTo>
                      <a:pt x="9777" y="1650"/>
                      <a:pt x="9029" y="2332"/>
                      <a:pt x="7962" y="2332"/>
                    </a:cubicBezTo>
                    <a:lnTo>
                      <a:pt x="7907" y="2332"/>
                    </a:lnTo>
                    <a:cubicBezTo>
                      <a:pt x="6664" y="2310"/>
                      <a:pt x="6071" y="1958"/>
                      <a:pt x="5378" y="1551"/>
                    </a:cubicBezTo>
                    <a:cubicBezTo>
                      <a:pt x="4927" y="1276"/>
                      <a:pt x="4465" y="1001"/>
                      <a:pt x="3761" y="781"/>
                    </a:cubicBezTo>
                    <a:cubicBezTo>
                      <a:pt x="3455" y="684"/>
                      <a:pt x="3142" y="643"/>
                      <a:pt x="2835" y="643"/>
                    </a:cubicBezTo>
                    <a:cubicBezTo>
                      <a:pt x="1373" y="643"/>
                      <a:pt x="20" y="1553"/>
                      <a:pt x="11" y="1562"/>
                    </a:cubicBezTo>
                    <a:cubicBezTo>
                      <a:pt x="0" y="1562"/>
                      <a:pt x="0" y="1573"/>
                      <a:pt x="0" y="1584"/>
                    </a:cubicBezTo>
                    <a:lnTo>
                      <a:pt x="22" y="1584"/>
                    </a:lnTo>
                    <a:cubicBezTo>
                      <a:pt x="40" y="1575"/>
                      <a:pt x="1383" y="676"/>
                      <a:pt x="2828" y="676"/>
                    </a:cubicBezTo>
                    <a:cubicBezTo>
                      <a:pt x="3135" y="676"/>
                      <a:pt x="3446" y="716"/>
                      <a:pt x="3750" y="814"/>
                    </a:cubicBezTo>
                    <a:cubicBezTo>
                      <a:pt x="4454" y="1034"/>
                      <a:pt x="4916" y="1309"/>
                      <a:pt x="5367" y="1573"/>
                    </a:cubicBezTo>
                    <a:cubicBezTo>
                      <a:pt x="6060" y="1991"/>
                      <a:pt x="6664" y="2343"/>
                      <a:pt x="7907" y="2365"/>
                    </a:cubicBezTo>
                    <a:lnTo>
                      <a:pt x="7951" y="2365"/>
                    </a:lnTo>
                    <a:cubicBezTo>
                      <a:pt x="9040" y="2365"/>
                      <a:pt x="9788" y="1672"/>
                      <a:pt x="10458" y="1056"/>
                    </a:cubicBezTo>
                    <a:cubicBezTo>
                      <a:pt x="11030" y="528"/>
                      <a:pt x="11569" y="33"/>
                      <a:pt x="12229" y="33"/>
                    </a:cubicBezTo>
                    <a:cubicBezTo>
                      <a:pt x="13010" y="33"/>
                      <a:pt x="13307" y="1419"/>
                      <a:pt x="13571" y="2629"/>
                    </a:cubicBezTo>
                    <a:cubicBezTo>
                      <a:pt x="13802" y="3696"/>
                      <a:pt x="14022" y="4707"/>
                      <a:pt x="14527" y="4707"/>
                    </a:cubicBezTo>
                    <a:lnTo>
                      <a:pt x="14527" y="4696"/>
                    </a:lnTo>
                    <a:cubicBezTo>
                      <a:pt x="15077" y="4696"/>
                      <a:pt x="15198" y="3707"/>
                      <a:pt x="15319" y="2739"/>
                    </a:cubicBezTo>
                    <a:cubicBezTo>
                      <a:pt x="15429" y="1815"/>
                      <a:pt x="15550" y="858"/>
                      <a:pt x="16045" y="858"/>
                    </a:cubicBezTo>
                    <a:cubicBezTo>
                      <a:pt x="16529" y="858"/>
                      <a:pt x="16573" y="1551"/>
                      <a:pt x="16617" y="2288"/>
                    </a:cubicBezTo>
                    <a:cubicBezTo>
                      <a:pt x="16672" y="3069"/>
                      <a:pt x="16694" y="3882"/>
                      <a:pt x="17332" y="3882"/>
                    </a:cubicBezTo>
                    <a:cubicBezTo>
                      <a:pt x="17970" y="3882"/>
                      <a:pt x="18189" y="3190"/>
                      <a:pt x="18376" y="2585"/>
                    </a:cubicBezTo>
                    <a:cubicBezTo>
                      <a:pt x="18530" y="2068"/>
                      <a:pt x="18684" y="1595"/>
                      <a:pt x="19047" y="1595"/>
                    </a:cubicBezTo>
                    <a:cubicBezTo>
                      <a:pt x="19443" y="1595"/>
                      <a:pt x="19586" y="2013"/>
                      <a:pt x="19729" y="2453"/>
                    </a:cubicBezTo>
                    <a:cubicBezTo>
                      <a:pt x="19883" y="2904"/>
                      <a:pt x="20048" y="3366"/>
                      <a:pt x="20488" y="3366"/>
                    </a:cubicBezTo>
                    <a:cubicBezTo>
                      <a:pt x="20895" y="3366"/>
                      <a:pt x="21049" y="3003"/>
                      <a:pt x="21203" y="2618"/>
                    </a:cubicBezTo>
                    <a:cubicBezTo>
                      <a:pt x="21379" y="2189"/>
                      <a:pt x="21577" y="1694"/>
                      <a:pt x="22192" y="1628"/>
                    </a:cubicBezTo>
                    <a:cubicBezTo>
                      <a:pt x="22205" y="1627"/>
                      <a:pt x="22218" y="1626"/>
                      <a:pt x="22231" y="1626"/>
                    </a:cubicBezTo>
                    <a:cubicBezTo>
                      <a:pt x="22553" y="1626"/>
                      <a:pt x="22798" y="2020"/>
                      <a:pt x="23083" y="2475"/>
                    </a:cubicBezTo>
                    <a:cubicBezTo>
                      <a:pt x="23490" y="3135"/>
                      <a:pt x="24007" y="3970"/>
                      <a:pt x="25030" y="3970"/>
                    </a:cubicBezTo>
                    <a:cubicBezTo>
                      <a:pt x="25799" y="3970"/>
                      <a:pt x="26272" y="3608"/>
                      <a:pt x="26756" y="3223"/>
                    </a:cubicBezTo>
                    <a:cubicBezTo>
                      <a:pt x="27372" y="2739"/>
                      <a:pt x="28076" y="2200"/>
                      <a:pt x="29561" y="2200"/>
                    </a:cubicBezTo>
                    <a:cubicBezTo>
                      <a:pt x="29572" y="2200"/>
                      <a:pt x="29572" y="2189"/>
                      <a:pt x="29572" y="2178"/>
                    </a:cubicBezTo>
                    <a:cubicBezTo>
                      <a:pt x="29572" y="2167"/>
                      <a:pt x="29561" y="2167"/>
                      <a:pt x="29561" y="2167"/>
                    </a:cubicBezTo>
                    <a:cubicBezTo>
                      <a:pt x="28065" y="2167"/>
                      <a:pt x="27361" y="2717"/>
                      <a:pt x="26745" y="3201"/>
                    </a:cubicBezTo>
                    <a:cubicBezTo>
                      <a:pt x="26228" y="3597"/>
                      <a:pt x="25788" y="3937"/>
                      <a:pt x="25030" y="3937"/>
                    </a:cubicBezTo>
                    <a:cubicBezTo>
                      <a:pt x="24029" y="3937"/>
                      <a:pt x="23523" y="3113"/>
                      <a:pt x="23105" y="2453"/>
                    </a:cubicBezTo>
                    <a:cubicBezTo>
                      <a:pt x="22820" y="1998"/>
                      <a:pt x="22575" y="1604"/>
                      <a:pt x="22233" y="1604"/>
                    </a:cubicBezTo>
                    <a:cubicBezTo>
                      <a:pt x="22220" y="1604"/>
                      <a:pt x="22206" y="1605"/>
                      <a:pt x="22192" y="1606"/>
                    </a:cubicBezTo>
                    <a:cubicBezTo>
                      <a:pt x="21555" y="1661"/>
                      <a:pt x="21357" y="2167"/>
                      <a:pt x="21181" y="2607"/>
                    </a:cubicBezTo>
                    <a:cubicBezTo>
                      <a:pt x="21016" y="2992"/>
                      <a:pt x="20884" y="3333"/>
                      <a:pt x="20488" y="3333"/>
                    </a:cubicBezTo>
                    <a:cubicBezTo>
                      <a:pt x="20070" y="3333"/>
                      <a:pt x="19916" y="2882"/>
                      <a:pt x="19762" y="2442"/>
                    </a:cubicBezTo>
                    <a:cubicBezTo>
                      <a:pt x="19619" y="2013"/>
                      <a:pt x="19465" y="1562"/>
                      <a:pt x="19047" y="1562"/>
                    </a:cubicBezTo>
                    <a:cubicBezTo>
                      <a:pt x="18662" y="1562"/>
                      <a:pt x="18508" y="2057"/>
                      <a:pt x="18354" y="2574"/>
                    </a:cubicBezTo>
                    <a:cubicBezTo>
                      <a:pt x="18167" y="3168"/>
                      <a:pt x="17959" y="3849"/>
                      <a:pt x="17332" y="3849"/>
                    </a:cubicBezTo>
                    <a:cubicBezTo>
                      <a:pt x="16749" y="3849"/>
                      <a:pt x="16705" y="3058"/>
                      <a:pt x="16650" y="2288"/>
                    </a:cubicBezTo>
                    <a:cubicBezTo>
                      <a:pt x="16606" y="1540"/>
                      <a:pt x="16573" y="825"/>
                      <a:pt x="16045" y="825"/>
                    </a:cubicBezTo>
                    <a:cubicBezTo>
                      <a:pt x="15517" y="825"/>
                      <a:pt x="15407" y="1749"/>
                      <a:pt x="15286" y="2739"/>
                    </a:cubicBezTo>
                    <a:cubicBezTo>
                      <a:pt x="15176" y="3685"/>
                      <a:pt x="15055" y="4674"/>
                      <a:pt x="14527" y="4674"/>
                    </a:cubicBezTo>
                    <a:cubicBezTo>
                      <a:pt x="14044" y="4674"/>
                      <a:pt x="13835" y="3674"/>
                      <a:pt x="13604" y="2618"/>
                    </a:cubicBezTo>
                    <a:cubicBezTo>
                      <a:pt x="13329" y="1331"/>
                      <a:pt x="13032" y="1"/>
                      <a:pt x="122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algn="bl" rotWithShape="0">
                  <a:schemeClr val="dk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99;p3">
                <a:extLst>
                  <a:ext uri="{FF2B5EF4-FFF2-40B4-BE49-F238E27FC236}">
                    <a16:creationId xmlns:a16="http://schemas.microsoft.com/office/drawing/2014/main" id="{CE165F9F-4A9C-4DE4-8373-FCE676E180CF}"/>
                  </a:ext>
                </a:extLst>
              </p:cNvPr>
              <p:cNvSpPr/>
              <p:nvPr/>
            </p:nvSpPr>
            <p:spPr>
              <a:xfrm>
                <a:off x="2768735" y="4713879"/>
                <a:ext cx="7681697" cy="668603"/>
              </a:xfrm>
              <a:custGeom>
                <a:avLst/>
                <a:gdLst/>
                <a:ahLst/>
                <a:cxnLst/>
                <a:rect l="l" t="t" r="r" b="b"/>
                <a:pathLst>
                  <a:path w="29572" h="2574" extrusionOk="0">
                    <a:moveTo>
                      <a:pt x="12427" y="0"/>
                    </a:moveTo>
                    <a:cubicBezTo>
                      <a:pt x="11734" y="0"/>
                      <a:pt x="11184" y="275"/>
                      <a:pt x="10601" y="561"/>
                    </a:cubicBezTo>
                    <a:cubicBezTo>
                      <a:pt x="9929" y="897"/>
                      <a:pt x="9171" y="1276"/>
                      <a:pt x="8075" y="1276"/>
                    </a:cubicBezTo>
                    <a:cubicBezTo>
                      <a:pt x="8059" y="1276"/>
                      <a:pt x="8044" y="1276"/>
                      <a:pt x="8028" y="1276"/>
                    </a:cubicBezTo>
                    <a:cubicBezTo>
                      <a:pt x="6774" y="1254"/>
                      <a:pt x="6170" y="1067"/>
                      <a:pt x="5466" y="836"/>
                    </a:cubicBezTo>
                    <a:cubicBezTo>
                      <a:pt x="5004" y="693"/>
                      <a:pt x="4531" y="539"/>
                      <a:pt x="3816" y="418"/>
                    </a:cubicBezTo>
                    <a:cubicBezTo>
                      <a:pt x="3514" y="368"/>
                      <a:pt x="3205" y="347"/>
                      <a:pt x="2900" y="347"/>
                    </a:cubicBezTo>
                    <a:cubicBezTo>
                      <a:pt x="1412" y="347"/>
                      <a:pt x="29" y="847"/>
                      <a:pt x="11" y="847"/>
                    </a:cubicBezTo>
                    <a:cubicBezTo>
                      <a:pt x="0" y="847"/>
                      <a:pt x="0" y="858"/>
                      <a:pt x="0" y="869"/>
                    </a:cubicBezTo>
                    <a:cubicBezTo>
                      <a:pt x="0" y="880"/>
                      <a:pt x="11" y="880"/>
                      <a:pt x="22" y="880"/>
                    </a:cubicBezTo>
                    <a:cubicBezTo>
                      <a:pt x="40" y="871"/>
                      <a:pt x="1417" y="379"/>
                      <a:pt x="2895" y="379"/>
                    </a:cubicBezTo>
                    <a:cubicBezTo>
                      <a:pt x="3201" y="379"/>
                      <a:pt x="3512" y="400"/>
                      <a:pt x="3816" y="451"/>
                    </a:cubicBezTo>
                    <a:cubicBezTo>
                      <a:pt x="4520" y="572"/>
                      <a:pt x="4993" y="726"/>
                      <a:pt x="5455" y="869"/>
                    </a:cubicBezTo>
                    <a:cubicBezTo>
                      <a:pt x="6159" y="1089"/>
                      <a:pt x="6763" y="1287"/>
                      <a:pt x="8028" y="1298"/>
                    </a:cubicBezTo>
                    <a:lnTo>
                      <a:pt x="8083" y="1298"/>
                    </a:lnTo>
                    <a:cubicBezTo>
                      <a:pt x="9183" y="1298"/>
                      <a:pt x="9942" y="924"/>
                      <a:pt x="10623" y="583"/>
                    </a:cubicBezTo>
                    <a:cubicBezTo>
                      <a:pt x="11195" y="297"/>
                      <a:pt x="11745" y="22"/>
                      <a:pt x="12427" y="22"/>
                    </a:cubicBezTo>
                    <a:cubicBezTo>
                      <a:pt x="13219" y="22"/>
                      <a:pt x="13505" y="748"/>
                      <a:pt x="13791" y="1441"/>
                    </a:cubicBezTo>
                    <a:cubicBezTo>
                      <a:pt x="14022" y="2024"/>
                      <a:pt x="14241" y="2574"/>
                      <a:pt x="14758" y="2574"/>
                    </a:cubicBezTo>
                    <a:cubicBezTo>
                      <a:pt x="15319" y="2574"/>
                      <a:pt x="15440" y="2035"/>
                      <a:pt x="15550" y="1507"/>
                    </a:cubicBezTo>
                    <a:cubicBezTo>
                      <a:pt x="15671" y="979"/>
                      <a:pt x="15792" y="473"/>
                      <a:pt x="16298" y="473"/>
                    </a:cubicBezTo>
                    <a:cubicBezTo>
                      <a:pt x="16793" y="473"/>
                      <a:pt x="16837" y="858"/>
                      <a:pt x="16881" y="1254"/>
                    </a:cubicBezTo>
                    <a:cubicBezTo>
                      <a:pt x="16936" y="1683"/>
                      <a:pt x="16958" y="2134"/>
                      <a:pt x="17607" y="2134"/>
                    </a:cubicBezTo>
                    <a:cubicBezTo>
                      <a:pt x="18255" y="2134"/>
                      <a:pt x="18475" y="1749"/>
                      <a:pt x="18662" y="1419"/>
                    </a:cubicBezTo>
                    <a:cubicBezTo>
                      <a:pt x="18827" y="1133"/>
                      <a:pt x="18970" y="880"/>
                      <a:pt x="19344" y="880"/>
                    </a:cubicBezTo>
                    <a:cubicBezTo>
                      <a:pt x="19751" y="880"/>
                      <a:pt x="19894" y="1111"/>
                      <a:pt x="20048" y="1353"/>
                    </a:cubicBezTo>
                    <a:cubicBezTo>
                      <a:pt x="20202" y="1595"/>
                      <a:pt x="20367" y="1848"/>
                      <a:pt x="20807" y="1848"/>
                    </a:cubicBezTo>
                    <a:cubicBezTo>
                      <a:pt x="21225" y="1848"/>
                      <a:pt x="21368" y="1650"/>
                      <a:pt x="21533" y="1441"/>
                    </a:cubicBezTo>
                    <a:cubicBezTo>
                      <a:pt x="21709" y="1210"/>
                      <a:pt x="21917" y="935"/>
                      <a:pt x="22544" y="902"/>
                    </a:cubicBezTo>
                    <a:cubicBezTo>
                      <a:pt x="22553" y="902"/>
                      <a:pt x="22561" y="902"/>
                      <a:pt x="22570" y="902"/>
                    </a:cubicBezTo>
                    <a:cubicBezTo>
                      <a:pt x="22908" y="902"/>
                      <a:pt x="23156" y="1117"/>
                      <a:pt x="23446" y="1364"/>
                    </a:cubicBezTo>
                    <a:cubicBezTo>
                      <a:pt x="23864" y="1727"/>
                      <a:pt x="24392" y="2178"/>
                      <a:pt x="25426" y="2178"/>
                    </a:cubicBezTo>
                    <a:cubicBezTo>
                      <a:pt x="26206" y="2178"/>
                      <a:pt x="26580" y="1980"/>
                      <a:pt x="26976" y="1771"/>
                    </a:cubicBezTo>
                    <a:cubicBezTo>
                      <a:pt x="27482" y="1507"/>
                      <a:pt x="28054" y="1210"/>
                      <a:pt x="29561" y="1210"/>
                    </a:cubicBezTo>
                    <a:cubicBezTo>
                      <a:pt x="29561" y="1210"/>
                      <a:pt x="29572" y="1199"/>
                      <a:pt x="29572" y="1199"/>
                    </a:cubicBezTo>
                    <a:cubicBezTo>
                      <a:pt x="29572" y="1188"/>
                      <a:pt x="29561" y="1177"/>
                      <a:pt x="29561" y="1177"/>
                    </a:cubicBezTo>
                    <a:cubicBezTo>
                      <a:pt x="28043" y="1177"/>
                      <a:pt x="27471" y="1485"/>
                      <a:pt x="26965" y="1749"/>
                    </a:cubicBezTo>
                    <a:cubicBezTo>
                      <a:pt x="26558" y="1958"/>
                      <a:pt x="26195" y="2145"/>
                      <a:pt x="25426" y="2145"/>
                    </a:cubicBezTo>
                    <a:cubicBezTo>
                      <a:pt x="24403" y="2145"/>
                      <a:pt x="23886" y="1694"/>
                      <a:pt x="23468" y="1342"/>
                    </a:cubicBezTo>
                    <a:cubicBezTo>
                      <a:pt x="23168" y="1084"/>
                      <a:pt x="22919" y="869"/>
                      <a:pt x="22570" y="869"/>
                    </a:cubicBezTo>
                    <a:cubicBezTo>
                      <a:pt x="22562" y="869"/>
                      <a:pt x="22553" y="869"/>
                      <a:pt x="22544" y="869"/>
                    </a:cubicBezTo>
                    <a:cubicBezTo>
                      <a:pt x="21895" y="913"/>
                      <a:pt x="21687" y="1177"/>
                      <a:pt x="21511" y="1419"/>
                    </a:cubicBezTo>
                    <a:cubicBezTo>
                      <a:pt x="21346" y="1639"/>
                      <a:pt x="21203" y="1815"/>
                      <a:pt x="20807" y="1815"/>
                    </a:cubicBezTo>
                    <a:cubicBezTo>
                      <a:pt x="20378" y="1815"/>
                      <a:pt x="20224" y="1573"/>
                      <a:pt x="20070" y="1331"/>
                    </a:cubicBezTo>
                    <a:cubicBezTo>
                      <a:pt x="19916" y="1100"/>
                      <a:pt x="19762" y="847"/>
                      <a:pt x="19344" y="847"/>
                    </a:cubicBezTo>
                    <a:cubicBezTo>
                      <a:pt x="18948" y="847"/>
                      <a:pt x="18794" y="1122"/>
                      <a:pt x="18640" y="1408"/>
                    </a:cubicBezTo>
                    <a:cubicBezTo>
                      <a:pt x="18442" y="1749"/>
                      <a:pt x="18233" y="2101"/>
                      <a:pt x="17607" y="2101"/>
                    </a:cubicBezTo>
                    <a:cubicBezTo>
                      <a:pt x="17013" y="2101"/>
                      <a:pt x="16958" y="1672"/>
                      <a:pt x="16914" y="1254"/>
                    </a:cubicBezTo>
                    <a:cubicBezTo>
                      <a:pt x="16870" y="858"/>
                      <a:pt x="16837" y="451"/>
                      <a:pt x="16298" y="451"/>
                    </a:cubicBezTo>
                    <a:cubicBezTo>
                      <a:pt x="15759" y="451"/>
                      <a:pt x="15638" y="979"/>
                      <a:pt x="15528" y="1496"/>
                    </a:cubicBezTo>
                    <a:cubicBezTo>
                      <a:pt x="15418" y="2013"/>
                      <a:pt x="15297" y="2552"/>
                      <a:pt x="14758" y="2552"/>
                    </a:cubicBezTo>
                    <a:cubicBezTo>
                      <a:pt x="14263" y="2552"/>
                      <a:pt x="14044" y="2002"/>
                      <a:pt x="13813" y="1430"/>
                    </a:cubicBezTo>
                    <a:cubicBezTo>
                      <a:pt x="13549" y="759"/>
                      <a:pt x="13241" y="0"/>
                      <a:pt x="124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algn="bl" rotWithShape="0">
                  <a:schemeClr val="dk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200;p3">
                <a:extLst>
                  <a:ext uri="{FF2B5EF4-FFF2-40B4-BE49-F238E27FC236}">
                    <a16:creationId xmlns:a16="http://schemas.microsoft.com/office/drawing/2014/main" id="{33F7A08B-2331-4116-96FF-C17A868E5B09}"/>
                  </a:ext>
                </a:extLst>
              </p:cNvPr>
              <p:cNvSpPr/>
              <p:nvPr/>
            </p:nvSpPr>
            <p:spPr>
              <a:xfrm>
                <a:off x="2763020" y="4579587"/>
                <a:ext cx="7690269" cy="1082908"/>
              </a:xfrm>
              <a:custGeom>
                <a:avLst/>
                <a:gdLst/>
                <a:ahLst/>
                <a:cxnLst/>
                <a:rect l="l" t="t" r="r" b="b"/>
                <a:pathLst>
                  <a:path w="29605" h="4169" extrusionOk="0">
                    <a:moveTo>
                      <a:pt x="10261" y="0"/>
                    </a:moveTo>
                    <a:cubicBezTo>
                      <a:pt x="9722" y="0"/>
                      <a:pt x="9348" y="649"/>
                      <a:pt x="8952" y="1331"/>
                    </a:cubicBezTo>
                    <a:cubicBezTo>
                      <a:pt x="8523" y="2079"/>
                      <a:pt x="8050" y="2860"/>
                      <a:pt x="7357" y="2860"/>
                    </a:cubicBezTo>
                    <a:cubicBezTo>
                      <a:pt x="6675" y="2860"/>
                      <a:pt x="6005" y="2442"/>
                      <a:pt x="5345" y="2035"/>
                    </a:cubicBezTo>
                    <a:cubicBezTo>
                      <a:pt x="4685" y="1628"/>
                      <a:pt x="4003" y="1210"/>
                      <a:pt x="3299" y="1210"/>
                    </a:cubicBezTo>
                    <a:cubicBezTo>
                      <a:pt x="1925" y="1210"/>
                      <a:pt x="33" y="2453"/>
                      <a:pt x="22" y="2475"/>
                    </a:cubicBezTo>
                    <a:cubicBezTo>
                      <a:pt x="11" y="2475"/>
                      <a:pt x="0" y="2497"/>
                      <a:pt x="11" y="2508"/>
                    </a:cubicBezTo>
                    <a:cubicBezTo>
                      <a:pt x="18" y="2521"/>
                      <a:pt x="24" y="2526"/>
                      <a:pt x="33" y="2526"/>
                    </a:cubicBezTo>
                    <a:cubicBezTo>
                      <a:pt x="39" y="2526"/>
                      <a:pt x="46" y="2523"/>
                      <a:pt x="55" y="2519"/>
                    </a:cubicBezTo>
                    <a:cubicBezTo>
                      <a:pt x="66" y="2508"/>
                      <a:pt x="1936" y="1276"/>
                      <a:pt x="3299" y="1276"/>
                    </a:cubicBezTo>
                    <a:cubicBezTo>
                      <a:pt x="3981" y="1276"/>
                      <a:pt x="4663" y="1683"/>
                      <a:pt x="5312" y="2090"/>
                    </a:cubicBezTo>
                    <a:cubicBezTo>
                      <a:pt x="5972" y="2497"/>
                      <a:pt x="6664" y="2915"/>
                      <a:pt x="7357" y="2915"/>
                    </a:cubicBezTo>
                    <a:cubicBezTo>
                      <a:pt x="8116" y="2915"/>
                      <a:pt x="8567" y="2123"/>
                      <a:pt x="9007" y="1353"/>
                    </a:cubicBezTo>
                    <a:cubicBezTo>
                      <a:pt x="9392" y="693"/>
                      <a:pt x="9755" y="55"/>
                      <a:pt x="10261" y="55"/>
                    </a:cubicBezTo>
                    <a:cubicBezTo>
                      <a:pt x="10821" y="55"/>
                      <a:pt x="11019" y="1133"/>
                      <a:pt x="11206" y="2178"/>
                    </a:cubicBezTo>
                    <a:cubicBezTo>
                      <a:pt x="11393" y="3201"/>
                      <a:pt x="11569" y="4168"/>
                      <a:pt x="12075" y="4168"/>
                    </a:cubicBezTo>
                    <a:cubicBezTo>
                      <a:pt x="12625" y="4168"/>
                      <a:pt x="12856" y="3299"/>
                      <a:pt x="13076" y="2464"/>
                    </a:cubicBezTo>
                    <a:cubicBezTo>
                      <a:pt x="13252" y="1760"/>
                      <a:pt x="13417" y="1100"/>
                      <a:pt x="13769" y="1100"/>
                    </a:cubicBezTo>
                    <a:cubicBezTo>
                      <a:pt x="14121" y="1100"/>
                      <a:pt x="14307" y="1518"/>
                      <a:pt x="14494" y="1958"/>
                    </a:cubicBezTo>
                    <a:cubicBezTo>
                      <a:pt x="14703" y="2453"/>
                      <a:pt x="14923" y="2959"/>
                      <a:pt x="15407" y="2959"/>
                    </a:cubicBezTo>
                    <a:cubicBezTo>
                      <a:pt x="15847" y="2959"/>
                      <a:pt x="16023" y="2497"/>
                      <a:pt x="16221" y="2002"/>
                    </a:cubicBezTo>
                    <a:cubicBezTo>
                      <a:pt x="16441" y="1430"/>
                      <a:pt x="16694" y="836"/>
                      <a:pt x="17310" y="836"/>
                    </a:cubicBezTo>
                    <a:cubicBezTo>
                      <a:pt x="17926" y="836"/>
                      <a:pt x="18189" y="1496"/>
                      <a:pt x="18442" y="2123"/>
                    </a:cubicBezTo>
                    <a:cubicBezTo>
                      <a:pt x="18673" y="2706"/>
                      <a:pt x="18893" y="3267"/>
                      <a:pt x="19377" y="3267"/>
                    </a:cubicBezTo>
                    <a:cubicBezTo>
                      <a:pt x="19905" y="3267"/>
                      <a:pt x="20158" y="2585"/>
                      <a:pt x="20400" y="1925"/>
                    </a:cubicBezTo>
                    <a:cubicBezTo>
                      <a:pt x="20631" y="1309"/>
                      <a:pt x="20862" y="671"/>
                      <a:pt x="21324" y="671"/>
                    </a:cubicBezTo>
                    <a:cubicBezTo>
                      <a:pt x="21775" y="671"/>
                      <a:pt x="21950" y="1067"/>
                      <a:pt x="22137" y="1496"/>
                    </a:cubicBezTo>
                    <a:cubicBezTo>
                      <a:pt x="22313" y="1914"/>
                      <a:pt x="22522" y="2354"/>
                      <a:pt x="23006" y="2354"/>
                    </a:cubicBezTo>
                    <a:cubicBezTo>
                      <a:pt x="23501" y="2354"/>
                      <a:pt x="23820" y="1903"/>
                      <a:pt x="24139" y="1463"/>
                    </a:cubicBezTo>
                    <a:cubicBezTo>
                      <a:pt x="24447" y="1034"/>
                      <a:pt x="24788" y="583"/>
                      <a:pt x="25261" y="583"/>
                    </a:cubicBezTo>
                    <a:cubicBezTo>
                      <a:pt x="25723" y="583"/>
                      <a:pt x="25942" y="990"/>
                      <a:pt x="26173" y="1408"/>
                    </a:cubicBezTo>
                    <a:cubicBezTo>
                      <a:pt x="26415" y="1859"/>
                      <a:pt x="26657" y="2310"/>
                      <a:pt x="27218" y="2310"/>
                    </a:cubicBezTo>
                    <a:cubicBezTo>
                      <a:pt x="27823" y="2310"/>
                      <a:pt x="28296" y="1958"/>
                      <a:pt x="28703" y="1639"/>
                    </a:cubicBezTo>
                    <a:cubicBezTo>
                      <a:pt x="29033" y="1397"/>
                      <a:pt x="29308" y="1188"/>
                      <a:pt x="29583" y="1188"/>
                    </a:cubicBezTo>
                    <a:cubicBezTo>
                      <a:pt x="29594" y="1188"/>
                      <a:pt x="29605" y="1177"/>
                      <a:pt x="29605" y="1155"/>
                    </a:cubicBezTo>
                    <a:cubicBezTo>
                      <a:pt x="29605" y="1144"/>
                      <a:pt x="29594" y="1133"/>
                      <a:pt x="29583" y="1133"/>
                    </a:cubicBezTo>
                    <a:cubicBezTo>
                      <a:pt x="29286" y="1133"/>
                      <a:pt x="29000" y="1342"/>
                      <a:pt x="28670" y="1595"/>
                    </a:cubicBezTo>
                    <a:cubicBezTo>
                      <a:pt x="28263" y="1903"/>
                      <a:pt x="27801" y="2255"/>
                      <a:pt x="27218" y="2255"/>
                    </a:cubicBezTo>
                    <a:cubicBezTo>
                      <a:pt x="26690" y="2255"/>
                      <a:pt x="26459" y="1804"/>
                      <a:pt x="26228" y="1386"/>
                    </a:cubicBezTo>
                    <a:cubicBezTo>
                      <a:pt x="25997" y="957"/>
                      <a:pt x="25777" y="528"/>
                      <a:pt x="25261" y="528"/>
                    </a:cubicBezTo>
                    <a:cubicBezTo>
                      <a:pt x="24744" y="528"/>
                      <a:pt x="24414" y="990"/>
                      <a:pt x="24095" y="1430"/>
                    </a:cubicBezTo>
                    <a:cubicBezTo>
                      <a:pt x="23776" y="1881"/>
                      <a:pt x="23468" y="2299"/>
                      <a:pt x="23006" y="2299"/>
                    </a:cubicBezTo>
                    <a:cubicBezTo>
                      <a:pt x="22544" y="2299"/>
                      <a:pt x="22368" y="1892"/>
                      <a:pt x="22192" y="1463"/>
                    </a:cubicBezTo>
                    <a:cubicBezTo>
                      <a:pt x="22005" y="1045"/>
                      <a:pt x="21819" y="605"/>
                      <a:pt x="21324" y="605"/>
                    </a:cubicBezTo>
                    <a:cubicBezTo>
                      <a:pt x="20829" y="605"/>
                      <a:pt x="20587" y="1265"/>
                      <a:pt x="20345" y="1903"/>
                    </a:cubicBezTo>
                    <a:cubicBezTo>
                      <a:pt x="20114" y="2541"/>
                      <a:pt x="19861" y="3201"/>
                      <a:pt x="19388" y="3201"/>
                    </a:cubicBezTo>
                    <a:cubicBezTo>
                      <a:pt x="18937" y="3201"/>
                      <a:pt x="18717" y="2662"/>
                      <a:pt x="18497" y="2101"/>
                    </a:cubicBezTo>
                    <a:cubicBezTo>
                      <a:pt x="18233" y="1452"/>
                      <a:pt x="17981" y="781"/>
                      <a:pt x="17310" y="781"/>
                    </a:cubicBezTo>
                    <a:cubicBezTo>
                      <a:pt x="16628" y="781"/>
                      <a:pt x="16386" y="1419"/>
                      <a:pt x="16166" y="1980"/>
                    </a:cubicBezTo>
                    <a:cubicBezTo>
                      <a:pt x="15979" y="2453"/>
                      <a:pt x="15803" y="2893"/>
                      <a:pt x="15407" y="2893"/>
                    </a:cubicBezTo>
                    <a:cubicBezTo>
                      <a:pt x="14967" y="2893"/>
                      <a:pt x="14747" y="2409"/>
                      <a:pt x="14549" y="1936"/>
                    </a:cubicBezTo>
                    <a:cubicBezTo>
                      <a:pt x="14351" y="1474"/>
                      <a:pt x="14154" y="1034"/>
                      <a:pt x="13769" y="1034"/>
                    </a:cubicBezTo>
                    <a:cubicBezTo>
                      <a:pt x="13384" y="1034"/>
                      <a:pt x="13208" y="1727"/>
                      <a:pt x="13010" y="2453"/>
                    </a:cubicBezTo>
                    <a:cubicBezTo>
                      <a:pt x="12801" y="3267"/>
                      <a:pt x="12581" y="4102"/>
                      <a:pt x="12075" y="4102"/>
                    </a:cubicBezTo>
                    <a:cubicBezTo>
                      <a:pt x="11613" y="4102"/>
                      <a:pt x="11437" y="3124"/>
                      <a:pt x="11261" y="2167"/>
                    </a:cubicBezTo>
                    <a:cubicBezTo>
                      <a:pt x="11074" y="1100"/>
                      <a:pt x="10865" y="0"/>
                      <a:pt x="102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algn="bl" rotWithShape="0">
                  <a:schemeClr val="dk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201;p3">
                <a:extLst>
                  <a:ext uri="{FF2B5EF4-FFF2-40B4-BE49-F238E27FC236}">
                    <a16:creationId xmlns:a16="http://schemas.microsoft.com/office/drawing/2014/main" id="{8B434A73-2ACB-45ED-9D25-62E8A1848289}"/>
                  </a:ext>
                </a:extLst>
              </p:cNvPr>
              <p:cNvSpPr/>
              <p:nvPr/>
            </p:nvSpPr>
            <p:spPr>
              <a:xfrm>
                <a:off x="2763020" y="4759596"/>
                <a:ext cx="7690269" cy="722891"/>
              </a:xfrm>
              <a:custGeom>
                <a:avLst/>
                <a:gdLst/>
                <a:ahLst/>
                <a:cxnLst/>
                <a:rect l="l" t="t" r="r" b="b"/>
                <a:pathLst>
                  <a:path w="29605" h="2783" extrusionOk="0">
                    <a:moveTo>
                      <a:pt x="10261" y="0"/>
                    </a:moveTo>
                    <a:cubicBezTo>
                      <a:pt x="9722" y="0"/>
                      <a:pt x="9348" y="429"/>
                      <a:pt x="8952" y="880"/>
                    </a:cubicBezTo>
                    <a:cubicBezTo>
                      <a:pt x="8523" y="1375"/>
                      <a:pt x="8050" y="1892"/>
                      <a:pt x="7357" y="1892"/>
                    </a:cubicBezTo>
                    <a:cubicBezTo>
                      <a:pt x="6675" y="1892"/>
                      <a:pt x="5994" y="1617"/>
                      <a:pt x="5345" y="1353"/>
                    </a:cubicBezTo>
                    <a:cubicBezTo>
                      <a:pt x="4685" y="1078"/>
                      <a:pt x="4003" y="803"/>
                      <a:pt x="3299" y="803"/>
                    </a:cubicBezTo>
                    <a:cubicBezTo>
                      <a:pt x="1925" y="803"/>
                      <a:pt x="44" y="1628"/>
                      <a:pt x="22" y="1639"/>
                    </a:cubicBezTo>
                    <a:cubicBezTo>
                      <a:pt x="11" y="1639"/>
                      <a:pt x="0" y="1661"/>
                      <a:pt x="11" y="1672"/>
                    </a:cubicBezTo>
                    <a:cubicBezTo>
                      <a:pt x="11" y="1694"/>
                      <a:pt x="33" y="1694"/>
                      <a:pt x="44" y="1694"/>
                    </a:cubicBezTo>
                    <a:cubicBezTo>
                      <a:pt x="66" y="1683"/>
                      <a:pt x="1936" y="858"/>
                      <a:pt x="3299" y="858"/>
                    </a:cubicBezTo>
                    <a:cubicBezTo>
                      <a:pt x="3992" y="858"/>
                      <a:pt x="4663" y="1133"/>
                      <a:pt x="5323" y="1408"/>
                    </a:cubicBezTo>
                    <a:cubicBezTo>
                      <a:pt x="5983" y="1672"/>
                      <a:pt x="6664" y="1947"/>
                      <a:pt x="7357" y="1947"/>
                    </a:cubicBezTo>
                    <a:cubicBezTo>
                      <a:pt x="8105" y="1947"/>
                      <a:pt x="8556" y="1430"/>
                      <a:pt x="8996" y="924"/>
                    </a:cubicBezTo>
                    <a:cubicBezTo>
                      <a:pt x="9392" y="473"/>
                      <a:pt x="9755" y="55"/>
                      <a:pt x="10261" y="55"/>
                    </a:cubicBezTo>
                    <a:cubicBezTo>
                      <a:pt x="10821" y="55"/>
                      <a:pt x="11019" y="770"/>
                      <a:pt x="11206" y="1463"/>
                    </a:cubicBezTo>
                    <a:cubicBezTo>
                      <a:pt x="11393" y="2145"/>
                      <a:pt x="11569" y="2782"/>
                      <a:pt x="12075" y="2782"/>
                    </a:cubicBezTo>
                    <a:cubicBezTo>
                      <a:pt x="12625" y="2782"/>
                      <a:pt x="12856" y="2189"/>
                      <a:pt x="13065" y="1650"/>
                    </a:cubicBezTo>
                    <a:cubicBezTo>
                      <a:pt x="13252" y="1188"/>
                      <a:pt x="13406" y="748"/>
                      <a:pt x="13769" y="748"/>
                    </a:cubicBezTo>
                    <a:cubicBezTo>
                      <a:pt x="14121" y="748"/>
                      <a:pt x="14307" y="1023"/>
                      <a:pt x="14494" y="1320"/>
                    </a:cubicBezTo>
                    <a:cubicBezTo>
                      <a:pt x="14703" y="1650"/>
                      <a:pt x="14923" y="1980"/>
                      <a:pt x="15407" y="1980"/>
                    </a:cubicBezTo>
                    <a:cubicBezTo>
                      <a:pt x="15836" y="1980"/>
                      <a:pt x="16023" y="1672"/>
                      <a:pt x="16210" y="1342"/>
                    </a:cubicBezTo>
                    <a:cubicBezTo>
                      <a:pt x="16441" y="968"/>
                      <a:pt x="16683" y="583"/>
                      <a:pt x="17310" y="583"/>
                    </a:cubicBezTo>
                    <a:cubicBezTo>
                      <a:pt x="17926" y="583"/>
                      <a:pt x="18189" y="1012"/>
                      <a:pt x="18442" y="1430"/>
                    </a:cubicBezTo>
                    <a:cubicBezTo>
                      <a:pt x="18673" y="1815"/>
                      <a:pt x="18893" y="2189"/>
                      <a:pt x="19377" y="2189"/>
                    </a:cubicBezTo>
                    <a:cubicBezTo>
                      <a:pt x="19894" y="2189"/>
                      <a:pt x="20158" y="1738"/>
                      <a:pt x="20400" y="1298"/>
                    </a:cubicBezTo>
                    <a:cubicBezTo>
                      <a:pt x="20642" y="869"/>
                      <a:pt x="20862" y="462"/>
                      <a:pt x="21324" y="462"/>
                    </a:cubicBezTo>
                    <a:cubicBezTo>
                      <a:pt x="21786" y="462"/>
                      <a:pt x="21950" y="726"/>
                      <a:pt x="22137" y="1012"/>
                    </a:cubicBezTo>
                    <a:cubicBezTo>
                      <a:pt x="22324" y="1287"/>
                      <a:pt x="22522" y="1584"/>
                      <a:pt x="23006" y="1584"/>
                    </a:cubicBezTo>
                    <a:cubicBezTo>
                      <a:pt x="23501" y="1584"/>
                      <a:pt x="23820" y="1287"/>
                      <a:pt x="24139" y="990"/>
                    </a:cubicBezTo>
                    <a:cubicBezTo>
                      <a:pt x="24447" y="704"/>
                      <a:pt x="24788" y="407"/>
                      <a:pt x="25261" y="407"/>
                    </a:cubicBezTo>
                    <a:cubicBezTo>
                      <a:pt x="25734" y="407"/>
                      <a:pt x="25953" y="671"/>
                      <a:pt x="26173" y="957"/>
                    </a:cubicBezTo>
                    <a:cubicBezTo>
                      <a:pt x="26415" y="1243"/>
                      <a:pt x="26668" y="1551"/>
                      <a:pt x="27218" y="1551"/>
                    </a:cubicBezTo>
                    <a:cubicBezTo>
                      <a:pt x="27823" y="1551"/>
                      <a:pt x="28296" y="1320"/>
                      <a:pt x="28703" y="1111"/>
                    </a:cubicBezTo>
                    <a:cubicBezTo>
                      <a:pt x="29022" y="946"/>
                      <a:pt x="29297" y="803"/>
                      <a:pt x="29583" y="803"/>
                    </a:cubicBezTo>
                    <a:cubicBezTo>
                      <a:pt x="29594" y="803"/>
                      <a:pt x="29605" y="792"/>
                      <a:pt x="29605" y="781"/>
                    </a:cubicBezTo>
                    <a:cubicBezTo>
                      <a:pt x="29605" y="759"/>
                      <a:pt x="29594" y="748"/>
                      <a:pt x="29583" y="748"/>
                    </a:cubicBezTo>
                    <a:cubicBezTo>
                      <a:pt x="29286" y="748"/>
                      <a:pt x="29000" y="891"/>
                      <a:pt x="28681" y="1056"/>
                    </a:cubicBezTo>
                    <a:cubicBezTo>
                      <a:pt x="28274" y="1254"/>
                      <a:pt x="27812" y="1496"/>
                      <a:pt x="27218" y="1496"/>
                    </a:cubicBezTo>
                    <a:cubicBezTo>
                      <a:pt x="26690" y="1496"/>
                      <a:pt x="26448" y="1199"/>
                      <a:pt x="26228" y="913"/>
                    </a:cubicBezTo>
                    <a:cubicBezTo>
                      <a:pt x="25997" y="638"/>
                      <a:pt x="25766" y="341"/>
                      <a:pt x="25261" y="341"/>
                    </a:cubicBezTo>
                    <a:cubicBezTo>
                      <a:pt x="24744" y="341"/>
                      <a:pt x="24414" y="649"/>
                      <a:pt x="24095" y="946"/>
                    </a:cubicBezTo>
                    <a:cubicBezTo>
                      <a:pt x="23776" y="1243"/>
                      <a:pt x="23479" y="1518"/>
                      <a:pt x="23006" y="1518"/>
                    </a:cubicBezTo>
                    <a:cubicBezTo>
                      <a:pt x="22544" y="1518"/>
                      <a:pt x="22368" y="1254"/>
                      <a:pt x="22181" y="968"/>
                    </a:cubicBezTo>
                    <a:cubicBezTo>
                      <a:pt x="22005" y="693"/>
                      <a:pt x="21808" y="407"/>
                      <a:pt x="21324" y="407"/>
                    </a:cubicBezTo>
                    <a:cubicBezTo>
                      <a:pt x="20829" y="407"/>
                      <a:pt x="20587" y="836"/>
                      <a:pt x="20345" y="1265"/>
                    </a:cubicBezTo>
                    <a:cubicBezTo>
                      <a:pt x="20114" y="1683"/>
                      <a:pt x="19861" y="2123"/>
                      <a:pt x="19377" y="2123"/>
                    </a:cubicBezTo>
                    <a:cubicBezTo>
                      <a:pt x="18926" y="2123"/>
                      <a:pt x="18717" y="1771"/>
                      <a:pt x="18486" y="1397"/>
                    </a:cubicBezTo>
                    <a:cubicBezTo>
                      <a:pt x="18233" y="968"/>
                      <a:pt x="17981" y="517"/>
                      <a:pt x="17310" y="517"/>
                    </a:cubicBezTo>
                    <a:cubicBezTo>
                      <a:pt x="16639" y="517"/>
                      <a:pt x="16386" y="946"/>
                      <a:pt x="16166" y="1320"/>
                    </a:cubicBezTo>
                    <a:cubicBezTo>
                      <a:pt x="15968" y="1639"/>
                      <a:pt x="15803" y="1925"/>
                      <a:pt x="15407" y="1925"/>
                    </a:cubicBezTo>
                    <a:cubicBezTo>
                      <a:pt x="14967" y="1925"/>
                      <a:pt x="14747" y="1595"/>
                      <a:pt x="14549" y="1287"/>
                    </a:cubicBezTo>
                    <a:cubicBezTo>
                      <a:pt x="14351" y="990"/>
                      <a:pt x="14154" y="693"/>
                      <a:pt x="13769" y="693"/>
                    </a:cubicBezTo>
                    <a:cubicBezTo>
                      <a:pt x="13384" y="693"/>
                      <a:pt x="13208" y="1144"/>
                      <a:pt x="13010" y="1628"/>
                    </a:cubicBezTo>
                    <a:cubicBezTo>
                      <a:pt x="12801" y="2167"/>
                      <a:pt x="12581" y="2727"/>
                      <a:pt x="12075" y="2727"/>
                    </a:cubicBezTo>
                    <a:cubicBezTo>
                      <a:pt x="11613" y="2727"/>
                      <a:pt x="11437" y="2101"/>
                      <a:pt x="11261" y="1441"/>
                    </a:cubicBezTo>
                    <a:cubicBezTo>
                      <a:pt x="11063" y="737"/>
                      <a:pt x="10865" y="0"/>
                      <a:pt x="102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7150" dist="19050" algn="bl" rotWithShape="0">
                  <a:schemeClr val="dk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1B5640-85B8-E2BD-B78F-35D72E9B0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19" y="2170653"/>
            <a:ext cx="2362460" cy="2680102"/>
          </a:xfrm>
          <a:prstGeom prst="rect">
            <a:avLst/>
          </a:prstGeom>
        </p:spPr>
      </p:pic>
      <p:grpSp>
        <p:nvGrpSpPr>
          <p:cNvPr id="19" name="Google Shape;6454;p95">
            <a:extLst>
              <a:ext uri="{FF2B5EF4-FFF2-40B4-BE49-F238E27FC236}">
                <a16:creationId xmlns:a16="http://schemas.microsoft.com/office/drawing/2014/main" id="{8DD29FB3-6500-74D5-12A2-B425BFC40262}"/>
              </a:ext>
            </a:extLst>
          </p:cNvPr>
          <p:cNvGrpSpPr/>
          <p:nvPr/>
        </p:nvGrpSpPr>
        <p:grpSpPr>
          <a:xfrm>
            <a:off x="4879085" y="560630"/>
            <a:ext cx="1102928" cy="1168146"/>
            <a:chOff x="1492675" y="4992125"/>
            <a:chExt cx="481825" cy="481825"/>
          </a:xfrm>
          <a:solidFill>
            <a:srgbClr val="D73356"/>
          </a:solidFill>
        </p:grpSpPr>
        <p:sp>
          <p:nvSpPr>
            <p:cNvPr id="20" name="Google Shape;6455;p95">
              <a:extLst>
                <a:ext uri="{FF2B5EF4-FFF2-40B4-BE49-F238E27FC236}">
                  <a16:creationId xmlns:a16="http://schemas.microsoft.com/office/drawing/2014/main" id="{6EF55FDA-57A6-FB5E-5AA5-588E22BD33A1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6456;p95">
              <a:extLst>
                <a:ext uri="{FF2B5EF4-FFF2-40B4-BE49-F238E27FC236}">
                  <a16:creationId xmlns:a16="http://schemas.microsoft.com/office/drawing/2014/main" id="{FA292DC8-947E-3C7B-9B1B-03B8B2B396A6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94A9931-EE4E-B1BA-39F9-00D45602FB6A}"/>
              </a:ext>
            </a:extLst>
          </p:cNvPr>
          <p:cNvSpPr txBox="1"/>
          <p:nvPr/>
        </p:nvSpPr>
        <p:spPr>
          <a:xfrm rot="21149894">
            <a:off x="5948451" y="422741"/>
            <a:ext cx="4952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Впитал в себя всю силу нейронного анализа Руси-Матушки!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ECE2C1-D58A-65CB-F6C4-219F62922360}"/>
              </a:ext>
            </a:extLst>
          </p:cNvPr>
          <p:cNvSpPr txBox="1"/>
          <p:nvPr/>
        </p:nvSpPr>
        <p:spPr>
          <a:xfrm rot="738202">
            <a:off x="777518" y="2278885"/>
            <a:ext cx="5826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“</a:t>
            </a:r>
            <a:r>
              <a:rPr lang="ru-RU" sz="2400" i="1" dirty="0">
                <a:solidFill>
                  <a:schemeClr val="bg1"/>
                </a:solidFill>
              </a:rPr>
              <a:t>Не проскочит </a:t>
            </a:r>
            <a:r>
              <a:rPr lang="ru-RU" sz="2400" i="1" dirty="0" err="1">
                <a:solidFill>
                  <a:schemeClr val="bg1"/>
                </a:solidFill>
              </a:rPr>
              <a:t>таск</a:t>
            </a:r>
            <a:r>
              <a:rPr lang="ru-RU" sz="2400" i="1" dirty="0">
                <a:solidFill>
                  <a:schemeClr val="bg1"/>
                </a:solidFill>
              </a:rPr>
              <a:t> незамеченным</a:t>
            </a:r>
            <a:r>
              <a:rPr lang="en-US" sz="2400" i="1" dirty="0">
                <a:solidFill>
                  <a:schemeClr val="bg1"/>
                </a:solidFill>
              </a:rPr>
              <a:t>,</a:t>
            </a:r>
            <a:br>
              <a:rPr lang="en-US" sz="2400" i="1" dirty="0">
                <a:solidFill>
                  <a:schemeClr val="bg1"/>
                </a:solidFill>
              </a:rPr>
            </a:br>
            <a:r>
              <a:rPr lang="ru-RU" sz="2400" i="1" dirty="0">
                <a:solidFill>
                  <a:schemeClr val="bg1"/>
                </a:solidFill>
              </a:rPr>
              <a:t>Да что там </a:t>
            </a:r>
            <a:r>
              <a:rPr lang="ru-RU" sz="2400" i="1" dirty="0" err="1">
                <a:solidFill>
                  <a:schemeClr val="bg1"/>
                </a:solidFill>
              </a:rPr>
              <a:t>таск</a:t>
            </a:r>
            <a:r>
              <a:rPr lang="en-US" sz="2400" i="1" dirty="0">
                <a:solidFill>
                  <a:schemeClr val="bg1"/>
                </a:solidFill>
              </a:rPr>
              <a:t>,</a:t>
            </a:r>
            <a:r>
              <a:rPr lang="ru-RU" sz="2400" i="1" dirty="0">
                <a:solidFill>
                  <a:schemeClr val="bg1"/>
                </a:solidFill>
              </a:rPr>
              <a:t> мысль не пролетит</a:t>
            </a:r>
            <a:r>
              <a:rPr lang="en-US" sz="2400" i="1" dirty="0">
                <a:solidFill>
                  <a:schemeClr val="bg1"/>
                </a:solidFill>
              </a:rPr>
              <a:t>”</a:t>
            </a:r>
            <a:endParaRPr lang="ru-RU" sz="2400" i="1" dirty="0">
              <a:solidFill>
                <a:schemeClr val="bg1"/>
              </a:solidFill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8B74EA7B-7B85-0358-90AB-D57331F35611}"/>
              </a:ext>
            </a:extLst>
          </p:cNvPr>
          <p:cNvSpPr/>
          <p:nvPr/>
        </p:nvSpPr>
        <p:spPr>
          <a:xfrm>
            <a:off x="6413345" y="4267199"/>
            <a:ext cx="1450495" cy="1407965"/>
          </a:xfrm>
          <a:prstGeom prst="ellipse">
            <a:avLst/>
          </a:prstGeom>
          <a:solidFill>
            <a:srgbClr val="2B2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33823C3-6B80-062D-6587-286B6DE4EE82}"/>
              </a:ext>
            </a:extLst>
          </p:cNvPr>
          <p:cNvSpPr/>
          <p:nvPr/>
        </p:nvSpPr>
        <p:spPr>
          <a:xfrm>
            <a:off x="7753419" y="5216260"/>
            <a:ext cx="768645" cy="689240"/>
          </a:xfrm>
          <a:prstGeom prst="ellipse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A6D9B75A-C718-86E8-88ED-52B197F51092}"/>
              </a:ext>
            </a:extLst>
          </p:cNvPr>
          <p:cNvSpPr/>
          <p:nvPr/>
        </p:nvSpPr>
        <p:spPr>
          <a:xfrm>
            <a:off x="245437" y="3603141"/>
            <a:ext cx="3707379" cy="3496964"/>
          </a:xfrm>
          <a:prstGeom prst="ellipse">
            <a:avLst/>
          </a:prstGeom>
          <a:solidFill>
            <a:srgbClr val="2B2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495AC71-141E-2805-4268-99F155DC150E}"/>
              </a:ext>
            </a:extLst>
          </p:cNvPr>
          <p:cNvSpPr/>
          <p:nvPr/>
        </p:nvSpPr>
        <p:spPr>
          <a:xfrm>
            <a:off x="1585511" y="5618574"/>
            <a:ext cx="1964611" cy="1711866"/>
          </a:xfrm>
          <a:prstGeom prst="ellipse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B66554A-E65F-E977-C0A4-AD1DA5964B64}"/>
              </a:ext>
            </a:extLst>
          </p:cNvPr>
          <p:cNvSpPr/>
          <p:nvPr/>
        </p:nvSpPr>
        <p:spPr>
          <a:xfrm>
            <a:off x="2706733" y="4322754"/>
            <a:ext cx="472855" cy="442289"/>
          </a:xfrm>
          <a:prstGeom prst="ellipse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01E3FE8-A8B8-927D-9AC5-3A68D78C130D}"/>
              </a:ext>
            </a:extLst>
          </p:cNvPr>
          <p:cNvSpPr/>
          <p:nvPr/>
        </p:nvSpPr>
        <p:spPr>
          <a:xfrm>
            <a:off x="1500407" y="4078835"/>
            <a:ext cx="1093810" cy="911215"/>
          </a:xfrm>
          <a:prstGeom prst="ellipse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48531D39-12B2-DACA-BE77-58EFA10A992D}"/>
              </a:ext>
            </a:extLst>
          </p:cNvPr>
          <p:cNvSpPr/>
          <p:nvPr/>
        </p:nvSpPr>
        <p:spPr>
          <a:xfrm>
            <a:off x="2282263" y="3832874"/>
            <a:ext cx="768645" cy="689240"/>
          </a:xfrm>
          <a:prstGeom prst="ellipse">
            <a:avLst/>
          </a:prstGeom>
          <a:solidFill>
            <a:srgbClr val="4A3D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64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EB8A09-87C9-9FB5-74EB-88E55AA72E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6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BEA6DC2-0D62-9EA6-A995-C51435E6FCFC}"/>
              </a:ext>
            </a:extLst>
          </p:cNvPr>
          <p:cNvSpPr/>
          <p:nvPr/>
        </p:nvSpPr>
        <p:spPr>
          <a:xfrm>
            <a:off x="2598760" y="5095155"/>
            <a:ext cx="7566320" cy="825439"/>
          </a:xfrm>
          <a:prstGeom prst="roundRect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897E600-A5CA-10FE-6002-1449691253AC}"/>
              </a:ext>
            </a:extLst>
          </p:cNvPr>
          <p:cNvSpPr/>
          <p:nvPr/>
        </p:nvSpPr>
        <p:spPr>
          <a:xfrm>
            <a:off x="2616268" y="3915786"/>
            <a:ext cx="7566320" cy="825439"/>
          </a:xfrm>
          <a:prstGeom prst="roundRect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A436C63-B74B-F881-C345-D6389C669E9F}"/>
              </a:ext>
            </a:extLst>
          </p:cNvPr>
          <p:cNvSpPr/>
          <p:nvPr/>
        </p:nvSpPr>
        <p:spPr>
          <a:xfrm>
            <a:off x="2616268" y="2744141"/>
            <a:ext cx="7566320" cy="825439"/>
          </a:xfrm>
          <a:prstGeom prst="roundRect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1C31952-4153-0259-A3BD-DD08D24887D6}"/>
              </a:ext>
            </a:extLst>
          </p:cNvPr>
          <p:cNvSpPr/>
          <p:nvPr/>
        </p:nvSpPr>
        <p:spPr>
          <a:xfrm>
            <a:off x="2616268" y="1583816"/>
            <a:ext cx="7566320" cy="825439"/>
          </a:xfrm>
          <a:prstGeom prst="roundRect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7913" y="181793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u="sng" dirty="0" err="1">
                <a:solidFill>
                  <a:schemeClr val="bg1"/>
                </a:solidFill>
              </a:rPr>
              <a:t>Встречеслав</a:t>
            </a:r>
            <a:r>
              <a:rPr lang="ru-RU" sz="4800" b="1" u="sng" dirty="0">
                <a:solidFill>
                  <a:schemeClr val="bg1"/>
                </a:solidFill>
              </a:rPr>
              <a:t> поддерживает</a:t>
            </a:r>
            <a:r>
              <a:rPr lang="en-US" sz="4800" b="1" u="sng" dirty="0">
                <a:solidFill>
                  <a:schemeClr val="bg1"/>
                </a:solidFill>
              </a:rPr>
              <a:t>:</a:t>
            </a:r>
            <a:endParaRPr lang="ru-RU" sz="4800" b="1" u="sng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z="6600" smtClean="0"/>
              <a:t>11</a:t>
            </a:fld>
            <a:endParaRPr lang="ru-RU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2616268" y="2903355"/>
            <a:ext cx="609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Выделение задач и самых важных моментов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8760" y="1811288"/>
            <a:ext cx="6994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Формирование транскрипцию и протоколы встречи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3788" y="4088150"/>
            <a:ext cx="678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Полную локальность и 100% конфиденциальность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9028" y="5277041"/>
            <a:ext cx="4237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Разбор </a:t>
            </a:r>
            <a:r>
              <a:rPr lang="ru-RU" sz="2400" dirty="0" err="1">
                <a:solidFill>
                  <a:schemeClr val="bg1"/>
                </a:solidFill>
              </a:rPr>
              <a:t>предзаписанных</a:t>
            </a:r>
            <a:r>
              <a:rPr lang="ru-RU" sz="2400" dirty="0">
                <a:solidFill>
                  <a:schemeClr val="bg1"/>
                </a:solidFill>
              </a:rPr>
              <a:t> видео</a:t>
            </a:r>
          </a:p>
        </p:txBody>
      </p:sp>
      <p:sp>
        <p:nvSpPr>
          <p:cNvPr id="9" name="TextBox 8"/>
          <p:cNvSpPr txBox="1"/>
          <p:nvPr/>
        </p:nvSpPr>
        <p:spPr>
          <a:xfrm rot="1019404">
            <a:off x="8712189" y="1388395"/>
            <a:ext cx="318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ru-RU" dirty="0">
                <a:solidFill>
                  <a:schemeClr val="bg1"/>
                </a:solidFill>
              </a:rPr>
              <a:t>Слушаю всех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ru-RU" dirty="0">
                <a:solidFill>
                  <a:schemeClr val="bg1"/>
                </a:solidFill>
              </a:rPr>
              <a:t> рассказываю только кому попросят</a:t>
            </a:r>
            <a:r>
              <a:rPr lang="en-US" dirty="0">
                <a:solidFill>
                  <a:schemeClr val="bg1"/>
                </a:solidFill>
              </a:rPr>
              <a:t>”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Google Shape;6139;p95">
            <a:extLst>
              <a:ext uri="{FF2B5EF4-FFF2-40B4-BE49-F238E27FC236}">
                <a16:creationId xmlns:a16="http://schemas.microsoft.com/office/drawing/2014/main" id="{5CEAE4B8-73FB-01FD-EC8F-C845F32AA08D}"/>
              </a:ext>
            </a:extLst>
          </p:cNvPr>
          <p:cNvSpPr/>
          <p:nvPr/>
        </p:nvSpPr>
        <p:spPr>
          <a:xfrm rot="537422">
            <a:off x="10948990" y="832116"/>
            <a:ext cx="1005873" cy="898876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2" name="Google Shape;6098;p95">
            <a:extLst>
              <a:ext uri="{FF2B5EF4-FFF2-40B4-BE49-F238E27FC236}">
                <a16:creationId xmlns:a16="http://schemas.microsoft.com/office/drawing/2014/main" id="{BF20EBBE-D64B-DDFA-0278-3F67B6A93EA0}"/>
              </a:ext>
            </a:extLst>
          </p:cNvPr>
          <p:cNvGrpSpPr/>
          <p:nvPr/>
        </p:nvGrpSpPr>
        <p:grpSpPr>
          <a:xfrm>
            <a:off x="1239823" y="3906730"/>
            <a:ext cx="1023067" cy="825439"/>
            <a:chOff x="3854700" y="249750"/>
            <a:chExt cx="500425" cy="481125"/>
          </a:xfrm>
          <a:solidFill>
            <a:srgbClr val="D73356"/>
          </a:solidFill>
        </p:grpSpPr>
        <p:sp>
          <p:nvSpPr>
            <p:cNvPr id="23" name="Google Shape;6099;p95">
              <a:extLst>
                <a:ext uri="{FF2B5EF4-FFF2-40B4-BE49-F238E27FC236}">
                  <a16:creationId xmlns:a16="http://schemas.microsoft.com/office/drawing/2014/main" id="{2AE61657-8393-5771-1226-3E1DC27769E5}"/>
                </a:ext>
              </a:extLst>
            </p:cNvPr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6100;p95">
              <a:extLst>
                <a:ext uri="{FF2B5EF4-FFF2-40B4-BE49-F238E27FC236}">
                  <a16:creationId xmlns:a16="http://schemas.microsoft.com/office/drawing/2014/main" id="{CB8B7400-8774-463B-AB1E-28E9AC064CBD}"/>
                </a:ext>
              </a:extLst>
            </p:cNvPr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6101;p95">
              <a:extLst>
                <a:ext uri="{FF2B5EF4-FFF2-40B4-BE49-F238E27FC236}">
                  <a16:creationId xmlns:a16="http://schemas.microsoft.com/office/drawing/2014/main" id="{63A3DE15-15EF-51E5-AA2E-8DAADF02E407}"/>
                </a:ext>
              </a:extLst>
            </p:cNvPr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6102;p95">
              <a:extLst>
                <a:ext uri="{FF2B5EF4-FFF2-40B4-BE49-F238E27FC236}">
                  <a16:creationId xmlns:a16="http://schemas.microsoft.com/office/drawing/2014/main" id="{40B17771-A717-BBAD-F123-9481445A3AD3}"/>
                </a:ext>
              </a:extLst>
            </p:cNvPr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6103;p95">
              <a:extLst>
                <a:ext uri="{FF2B5EF4-FFF2-40B4-BE49-F238E27FC236}">
                  <a16:creationId xmlns:a16="http://schemas.microsoft.com/office/drawing/2014/main" id="{85418AC2-EAE8-09EB-1AC1-5F61F638CDBB}"/>
                </a:ext>
              </a:extLst>
            </p:cNvPr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6104;p95">
              <a:extLst>
                <a:ext uri="{FF2B5EF4-FFF2-40B4-BE49-F238E27FC236}">
                  <a16:creationId xmlns:a16="http://schemas.microsoft.com/office/drawing/2014/main" id="{680C77AB-04FE-7FE0-6BAA-57DE5E673009}"/>
                </a:ext>
              </a:extLst>
            </p:cNvPr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6105;p95">
              <a:extLst>
                <a:ext uri="{FF2B5EF4-FFF2-40B4-BE49-F238E27FC236}">
                  <a16:creationId xmlns:a16="http://schemas.microsoft.com/office/drawing/2014/main" id="{BE80262F-5749-5A7E-D438-2B6A511353FF}"/>
                </a:ext>
              </a:extLst>
            </p:cNvPr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6106;p95">
              <a:extLst>
                <a:ext uri="{FF2B5EF4-FFF2-40B4-BE49-F238E27FC236}">
                  <a16:creationId xmlns:a16="http://schemas.microsoft.com/office/drawing/2014/main" id="{7078F90C-365F-E6E5-A992-F04D79675827}"/>
                </a:ext>
              </a:extLst>
            </p:cNvPr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" name="Google Shape;6237;p95">
            <a:extLst>
              <a:ext uri="{FF2B5EF4-FFF2-40B4-BE49-F238E27FC236}">
                <a16:creationId xmlns:a16="http://schemas.microsoft.com/office/drawing/2014/main" id="{5A185B1C-AF3B-F0BA-C7ED-49C2DB094448}"/>
              </a:ext>
            </a:extLst>
          </p:cNvPr>
          <p:cNvGrpSpPr/>
          <p:nvPr/>
        </p:nvGrpSpPr>
        <p:grpSpPr>
          <a:xfrm>
            <a:off x="1255714" y="5207612"/>
            <a:ext cx="894037" cy="695496"/>
            <a:chOff x="3357325" y="2093500"/>
            <a:chExt cx="311525" cy="322825"/>
          </a:xfrm>
          <a:solidFill>
            <a:srgbClr val="D73356"/>
          </a:solidFill>
        </p:grpSpPr>
        <p:sp>
          <p:nvSpPr>
            <p:cNvPr id="32" name="Google Shape;6238;p95">
              <a:extLst>
                <a:ext uri="{FF2B5EF4-FFF2-40B4-BE49-F238E27FC236}">
                  <a16:creationId xmlns:a16="http://schemas.microsoft.com/office/drawing/2014/main" id="{0F85B630-BDD6-BF1B-E0F8-2C31B6F2EB41}"/>
                </a:ext>
              </a:extLst>
            </p:cNvPr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6239;p95">
              <a:extLst>
                <a:ext uri="{FF2B5EF4-FFF2-40B4-BE49-F238E27FC236}">
                  <a16:creationId xmlns:a16="http://schemas.microsoft.com/office/drawing/2014/main" id="{E4117B70-2353-FD1B-43CD-F226DBA894D2}"/>
                </a:ext>
              </a:extLst>
            </p:cNvPr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6240;p95">
              <a:extLst>
                <a:ext uri="{FF2B5EF4-FFF2-40B4-BE49-F238E27FC236}">
                  <a16:creationId xmlns:a16="http://schemas.microsoft.com/office/drawing/2014/main" id="{1AF95495-E98B-4A73-0174-FF1DA751E9E2}"/>
                </a:ext>
              </a:extLst>
            </p:cNvPr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5" name="Google Shape;6245;p95">
            <a:extLst>
              <a:ext uri="{FF2B5EF4-FFF2-40B4-BE49-F238E27FC236}">
                <a16:creationId xmlns:a16="http://schemas.microsoft.com/office/drawing/2014/main" id="{E070843B-F87C-41FF-ADA5-6B5B6CFE65E3}"/>
              </a:ext>
            </a:extLst>
          </p:cNvPr>
          <p:cNvGrpSpPr/>
          <p:nvPr/>
        </p:nvGrpSpPr>
        <p:grpSpPr>
          <a:xfrm>
            <a:off x="1184380" y="2618334"/>
            <a:ext cx="917109" cy="912288"/>
            <a:chOff x="5049725" y="2027900"/>
            <a:chExt cx="481750" cy="481850"/>
          </a:xfrm>
          <a:solidFill>
            <a:srgbClr val="D73356"/>
          </a:solidFill>
        </p:grpSpPr>
        <p:sp>
          <p:nvSpPr>
            <p:cNvPr id="36" name="Google Shape;6246;p95">
              <a:extLst>
                <a:ext uri="{FF2B5EF4-FFF2-40B4-BE49-F238E27FC236}">
                  <a16:creationId xmlns:a16="http://schemas.microsoft.com/office/drawing/2014/main" id="{CEF57D23-68FE-91DF-7210-77E754C3FB2F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6247;p95">
              <a:extLst>
                <a:ext uri="{FF2B5EF4-FFF2-40B4-BE49-F238E27FC236}">
                  <a16:creationId xmlns:a16="http://schemas.microsoft.com/office/drawing/2014/main" id="{71CAF7F1-918B-664B-38D8-196006444E3A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6248;p95">
              <a:extLst>
                <a:ext uri="{FF2B5EF4-FFF2-40B4-BE49-F238E27FC236}">
                  <a16:creationId xmlns:a16="http://schemas.microsoft.com/office/drawing/2014/main" id="{0B288BBB-AB4A-F91D-09CF-0475EA7C961D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6249;p95">
              <a:extLst>
                <a:ext uri="{FF2B5EF4-FFF2-40B4-BE49-F238E27FC236}">
                  <a16:creationId xmlns:a16="http://schemas.microsoft.com/office/drawing/2014/main" id="{1324F970-6A7D-7FC1-F12A-05D1784726D1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6250;p95">
              <a:extLst>
                <a:ext uri="{FF2B5EF4-FFF2-40B4-BE49-F238E27FC236}">
                  <a16:creationId xmlns:a16="http://schemas.microsoft.com/office/drawing/2014/main" id="{DD90EC2B-18C7-E292-790B-6687E3F068F6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6251;p95">
              <a:extLst>
                <a:ext uri="{FF2B5EF4-FFF2-40B4-BE49-F238E27FC236}">
                  <a16:creationId xmlns:a16="http://schemas.microsoft.com/office/drawing/2014/main" id="{507F323E-49B9-0305-A44A-A4F79035B802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6252;p95">
              <a:extLst>
                <a:ext uri="{FF2B5EF4-FFF2-40B4-BE49-F238E27FC236}">
                  <a16:creationId xmlns:a16="http://schemas.microsoft.com/office/drawing/2014/main" id="{5F50495C-EA23-0E1F-DB43-472A03AA6612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6253;p95">
              <a:extLst>
                <a:ext uri="{FF2B5EF4-FFF2-40B4-BE49-F238E27FC236}">
                  <a16:creationId xmlns:a16="http://schemas.microsoft.com/office/drawing/2014/main" id="{BEC2F408-E20E-8E6D-93BA-B80DC9D7CC11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" name="Google Shape;6132;p95">
            <a:extLst>
              <a:ext uri="{FF2B5EF4-FFF2-40B4-BE49-F238E27FC236}">
                <a16:creationId xmlns:a16="http://schemas.microsoft.com/office/drawing/2014/main" id="{99869B2E-238E-26F7-650B-8E91BDF4771F}"/>
              </a:ext>
            </a:extLst>
          </p:cNvPr>
          <p:cNvGrpSpPr/>
          <p:nvPr/>
        </p:nvGrpSpPr>
        <p:grpSpPr>
          <a:xfrm>
            <a:off x="1351779" y="1496571"/>
            <a:ext cx="882283" cy="913626"/>
            <a:chOff x="2685825" y="840375"/>
            <a:chExt cx="481900" cy="481825"/>
          </a:xfrm>
          <a:solidFill>
            <a:srgbClr val="D73356"/>
          </a:solidFill>
        </p:grpSpPr>
        <p:sp>
          <p:nvSpPr>
            <p:cNvPr id="45" name="Google Shape;6133;p95">
              <a:extLst>
                <a:ext uri="{FF2B5EF4-FFF2-40B4-BE49-F238E27FC236}">
                  <a16:creationId xmlns:a16="http://schemas.microsoft.com/office/drawing/2014/main" id="{8B4C23FE-B3DA-87DA-1995-AF4E2477B1B9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6134;p95">
              <a:extLst>
                <a:ext uri="{FF2B5EF4-FFF2-40B4-BE49-F238E27FC236}">
                  <a16:creationId xmlns:a16="http://schemas.microsoft.com/office/drawing/2014/main" id="{ADD0F137-213F-BAF0-80BF-9542D6B783CF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50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B15C74-C3E0-3F3A-9C68-590B9AF066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Стек технологий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z="6600" smtClean="0"/>
              <a:t>12</a:t>
            </a:fld>
            <a:endParaRPr lang="ru-RU" sz="6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2" y="1813505"/>
            <a:ext cx="3830477" cy="23096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52" y="2053244"/>
            <a:ext cx="3610031" cy="200427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96" y="2819929"/>
            <a:ext cx="3267075" cy="113347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6B7A83F-525C-CC2A-0F4B-DB273EEA2F81}"/>
              </a:ext>
            </a:extLst>
          </p:cNvPr>
          <p:cNvSpPr/>
          <p:nvPr/>
        </p:nvSpPr>
        <p:spPr>
          <a:xfrm>
            <a:off x="-457200" y="-169858"/>
            <a:ext cx="13502640" cy="1630680"/>
          </a:xfrm>
          <a:prstGeom prst="rect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8F51256-8401-7011-8316-627E45B2AAB7}"/>
              </a:ext>
            </a:extLst>
          </p:cNvPr>
          <p:cNvSpPr txBox="1">
            <a:spLocks/>
          </p:cNvSpPr>
          <p:nvPr/>
        </p:nvSpPr>
        <p:spPr>
          <a:xfrm>
            <a:off x="685800" y="615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u="sng" dirty="0">
                <a:solidFill>
                  <a:schemeClr val="bg1"/>
                </a:solidFill>
              </a:rPr>
              <a:t>Стек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244097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6BB8F5D-44E9-4EE4-1BC4-909232AA91DE}"/>
              </a:ext>
            </a:extLst>
          </p:cNvPr>
          <p:cNvSpPr/>
          <p:nvPr/>
        </p:nvSpPr>
        <p:spPr>
          <a:xfrm>
            <a:off x="-156029" y="0"/>
            <a:ext cx="12192000" cy="6858000"/>
          </a:xfrm>
          <a:prstGeom prst="rect">
            <a:avLst/>
          </a:prstGeom>
          <a:solidFill>
            <a:srgbClr val="1B16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b="1">
                <a:solidFill>
                  <a:schemeClr val="bg1"/>
                </a:solidFill>
              </a:rPr>
              <a:t>- </a:t>
            </a:r>
            <a:r>
              <a:rPr lang="en-US" sz="1800" b="1">
                <a:solidFill>
                  <a:schemeClr val="bg1"/>
                </a:solidFill>
              </a:rPr>
              <a:t>It </a:t>
            </a:r>
            <a:r>
              <a:rPr lang="ru-RU" sz="1800" b="1">
                <a:solidFill>
                  <a:schemeClr val="bg1"/>
                </a:solidFill>
              </a:rPr>
              <a:t>компании в России – 220 тысяч</a:t>
            </a:r>
            <a:endParaRPr lang="ru-RU" sz="1800" b="1" dirty="0">
              <a:solidFill>
                <a:schemeClr val="bg1"/>
              </a:solidFill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113BCE1-B487-4530-9C79-05C39114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399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b="1" u="sng" dirty="0">
                <a:solidFill>
                  <a:schemeClr val="bg1"/>
                </a:solidFill>
              </a:rPr>
              <a:t>Целевая аудитория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562D73-64CD-4720-8903-CE6333E2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z="6000" smtClean="0"/>
              <a:t>13</a:t>
            </a:fld>
            <a:endParaRPr lang="ru-RU" sz="6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279449" y="1620390"/>
            <a:ext cx="48146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- </a:t>
            </a:r>
            <a:r>
              <a:rPr lang="en-US" sz="2800" b="1" dirty="0">
                <a:solidFill>
                  <a:schemeClr val="bg1"/>
                </a:solidFill>
              </a:rPr>
              <a:t>It </a:t>
            </a:r>
            <a:r>
              <a:rPr lang="ru-RU" sz="2800" b="1" dirty="0">
                <a:solidFill>
                  <a:schemeClr val="bg1"/>
                </a:solidFill>
              </a:rPr>
              <a:t>компании в России – 220 тысяч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257" y="1690688"/>
            <a:ext cx="5435478" cy="3046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9449" y="2552878"/>
            <a:ext cx="10515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800" b="1" dirty="0">
                <a:solidFill>
                  <a:schemeClr val="bg1"/>
                </a:solidFill>
              </a:rPr>
              <a:t>10% компаний пользуются 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AI помощниками 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для автоматизации встреч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928618F-85A3-5816-B799-921B2E306271}"/>
              </a:ext>
            </a:extLst>
          </p:cNvPr>
          <p:cNvSpPr/>
          <p:nvPr/>
        </p:nvSpPr>
        <p:spPr>
          <a:xfrm>
            <a:off x="11285221" y="0"/>
            <a:ext cx="906778" cy="5727246"/>
          </a:xfrm>
          <a:prstGeom prst="rect">
            <a:avLst/>
          </a:prstGeom>
          <a:solidFill>
            <a:srgbClr val="8123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DEE52-91AF-401C-9E97-CE781D8E09B9}"/>
              </a:ext>
            </a:extLst>
          </p:cNvPr>
          <p:cNvSpPr txBox="1"/>
          <p:nvPr/>
        </p:nvSpPr>
        <p:spPr>
          <a:xfrm>
            <a:off x="5279449" y="3991315"/>
            <a:ext cx="8062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- Рынок </a:t>
            </a:r>
            <a:r>
              <a:rPr lang="en-US" sz="2800" b="1" dirty="0">
                <a:solidFill>
                  <a:schemeClr val="bg1"/>
                </a:solidFill>
              </a:rPr>
              <a:t>AI </a:t>
            </a:r>
            <a:r>
              <a:rPr lang="ru-RU" sz="2800" b="1" dirty="0">
                <a:solidFill>
                  <a:schemeClr val="bg1"/>
                </a:solidFill>
              </a:rPr>
              <a:t>растет на 30% ежегодно</a:t>
            </a:r>
          </a:p>
        </p:txBody>
      </p:sp>
    </p:spTree>
    <p:extLst>
      <p:ext uri="{BB962C8B-B14F-4D97-AF65-F5344CB8AC3E}">
        <p14:creationId xmlns:p14="http://schemas.microsoft.com/office/powerpoint/2010/main" val="145810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4FBC8B9-68FC-48CF-B8B8-737F33F7C13A}"/>
              </a:ext>
            </a:extLst>
          </p:cNvPr>
          <p:cNvSpPr/>
          <p:nvPr/>
        </p:nvSpPr>
        <p:spPr>
          <a:xfrm>
            <a:off x="2618509" y="5033217"/>
            <a:ext cx="9051441" cy="825439"/>
          </a:xfrm>
          <a:prstGeom prst="roundRect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D5E5241-6859-40B1-A819-BAF9AC780519}"/>
              </a:ext>
            </a:extLst>
          </p:cNvPr>
          <p:cNvSpPr/>
          <p:nvPr/>
        </p:nvSpPr>
        <p:spPr>
          <a:xfrm>
            <a:off x="249481" y="3591130"/>
            <a:ext cx="9553384" cy="825439"/>
          </a:xfrm>
          <a:prstGeom prst="roundRect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D02B950-AF27-43FF-A375-236139F779F6}"/>
              </a:ext>
            </a:extLst>
          </p:cNvPr>
          <p:cNvSpPr/>
          <p:nvPr/>
        </p:nvSpPr>
        <p:spPr>
          <a:xfrm>
            <a:off x="2618509" y="2149043"/>
            <a:ext cx="8804930" cy="825439"/>
          </a:xfrm>
          <a:prstGeom prst="roundRect">
            <a:avLst/>
          </a:prstGeom>
          <a:solidFill>
            <a:srgbClr val="392F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574E5-A89C-4A19-9F0D-A71D5188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62" y="170044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u="sng" dirty="0">
                <a:solidFill>
                  <a:schemeClr val="bg1"/>
                </a:solidFill>
              </a:rPr>
              <a:t>Оценки объема пользователей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539EE9-15C0-419D-910E-8C3EE7E0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14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A2784-8183-4B26-AF3A-0C96B8D7B356}"/>
              </a:ext>
            </a:extLst>
          </p:cNvPr>
          <p:cNvSpPr txBox="1"/>
          <p:nvPr/>
        </p:nvSpPr>
        <p:spPr>
          <a:xfrm>
            <a:off x="2693324" y="2269375"/>
            <a:ext cx="867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Доступный рынок – около 10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  <a:r>
              <a:rPr lang="ru-RU" sz="3200" dirty="0">
                <a:solidFill>
                  <a:schemeClr val="bg1"/>
                </a:solidFill>
              </a:rPr>
              <a:t>0</a:t>
            </a:r>
            <a:r>
              <a:rPr lang="en-US" sz="3200" dirty="0">
                <a:solidFill>
                  <a:schemeClr val="bg1"/>
                </a:solidFill>
              </a:rPr>
              <a:t>00 </a:t>
            </a:r>
            <a:r>
              <a:rPr lang="ru-RU" sz="3200" dirty="0">
                <a:solidFill>
                  <a:schemeClr val="bg1"/>
                </a:solidFill>
              </a:rPr>
              <a:t>пользователей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970CD-CB93-46B4-91ED-55F85F19EFCC}"/>
              </a:ext>
            </a:extLst>
          </p:cNvPr>
          <p:cNvSpPr txBox="1"/>
          <p:nvPr/>
        </p:nvSpPr>
        <p:spPr>
          <a:xfrm>
            <a:off x="249481" y="3711463"/>
            <a:ext cx="955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Потенциальный рынок – около 40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  <a:r>
              <a:rPr lang="ru-RU" sz="3200" dirty="0">
                <a:solidFill>
                  <a:schemeClr val="bg1"/>
                </a:solidFill>
              </a:rPr>
              <a:t>0</a:t>
            </a:r>
            <a:r>
              <a:rPr lang="en-US" sz="3200" dirty="0">
                <a:solidFill>
                  <a:schemeClr val="bg1"/>
                </a:solidFill>
              </a:rPr>
              <a:t>00 </a:t>
            </a:r>
            <a:r>
              <a:rPr lang="ru-RU" sz="3200" dirty="0">
                <a:solidFill>
                  <a:schemeClr val="bg1"/>
                </a:solidFill>
              </a:rPr>
              <a:t>пользователей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5005F-D06B-4E1F-81F1-95335C5EFBD9}"/>
              </a:ext>
            </a:extLst>
          </p:cNvPr>
          <p:cNvSpPr txBox="1"/>
          <p:nvPr/>
        </p:nvSpPr>
        <p:spPr>
          <a:xfrm>
            <a:off x="3161409" y="5153551"/>
            <a:ext cx="819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Общий рынок – около 270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  <a:r>
              <a:rPr lang="ru-RU" sz="3200" dirty="0">
                <a:solidFill>
                  <a:schemeClr val="bg1"/>
                </a:solidFill>
              </a:rPr>
              <a:t>0</a:t>
            </a:r>
            <a:r>
              <a:rPr lang="en-US" sz="3200" dirty="0">
                <a:solidFill>
                  <a:schemeClr val="bg1"/>
                </a:solidFill>
              </a:rPr>
              <a:t>00 </a:t>
            </a:r>
            <a:r>
              <a:rPr lang="ru-RU" sz="3200" dirty="0">
                <a:solidFill>
                  <a:schemeClr val="bg1"/>
                </a:solidFill>
              </a:rPr>
              <a:t>пользователей</a:t>
            </a:r>
          </a:p>
        </p:txBody>
      </p:sp>
      <p:grpSp>
        <p:nvGrpSpPr>
          <p:cNvPr id="10" name="Google Shape;6132;p95">
            <a:extLst>
              <a:ext uri="{FF2B5EF4-FFF2-40B4-BE49-F238E27FC236}">
                <a16:creationId xmlns:a16="http://schemas.microsoft.com/office/drawing/2014/main" id="{2D9C6186-B497-4E14-BA53-CD23EC761EE7}"/>
              </a:ext>
            </a:extLst>
          </p:cNvPr>
          <p:cNvGrpSpPr/>
          <p:nvPr/>
        </p:nvGrpSpPr>
        <p:grpSpPr>
          <a:xfrm>
            <a:off x="1509722" y="1889745"/>
            <a:ext cx="882283" cy="913626"/>
            <a:chOff x="2685825" y="840375"/>
            <a:chExt cx="481900" cy="481825"/>
          </a:xfrm>
          <a:solidFill>
            <a:srgbClr val="D73356"/>
          </a:solidFill>
        </p:grpSpPr>
        <p:sp>
          <p:nvSpPr>
            <p:cNvPr id="11" name="Google Shape;6133;p95">
              <a:extLst>
                <a:ext uri="{FF2B5EF4-FFF2-40B4-BE49-F238E27FC236}">
                  <a16:creationId xmlns:a16="http://schemas.microsoft.com/office/drawing/2014/main" id="{19E32801-80F9-449D-A0DA-8FFF068EFBA0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6134;p95">
              <a:extLst>
                <a:ext uri="{FF2B5EF4-FFF2-40B4-BE49-F238E27FC236}">
                  <a16:creationId xmlns:a16="http://schemas.microsoft.com/office/drawing/2014/main" id="{22E52D8B-F337-4CA2-BC33-FF7F55C7A4DF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6237;p95">
            <a:extLst>
              <a:ext uri="{FF2B5EF4-FFF2-40B4-BE49-F238E27FC236}">
                <a16:creationId xmlns:a16="http://schemas.microsoft.com/office/drawing/2014/main" id="{A343DF7D-E005-4A51-B3C2-F26A3EC68CE4}"/>
              </a:ext>
            </a:extLst>
          </p:cNvPr>
          <p:cNvGrpSpPr/>
          <p:nvPr/>
        </p:nvGrpSpPr>
        <p:grpSpPr>
          <a:xfrm>
            <a:off x="1306892" y="5033217"/>
            <a:ext cx="1085113" cy="866607"/>
            <a:chOff x="3357325" y="2093500"/>
            <a:chExt cx="311525" cy="322825"/>
          </a:xfrm>
          <a:solidFill>
            <a:srgbClr val="D73356"/>
          </a:solidFill>
        </p:grpSpPr>
        <p:sp>
          <p:nvSpPr>
            <p:cNvPr id="14" name="Google Shape;6238;p95">
              <a:extLst>
                <a:ext uri="{FF2B5EF4-FFF2-40B4-BE49-F238E27FC236}">
                  <a16:creationId xmlns:a16="http://schemas.microsoft.com/office/drawing/2014/main" id="{C6579CE1-998A-4FC2-91A8-EFA59A8ABFEC}"/>
                </a:ext>
              </a:extLst>
            </p:cNvPr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239;p95">
              <a:extLst>
                <a:ext uri="{FF2B5EF4-FFF2-40B4-BE49-F238E27FC236}">
                  <a16:creationId xmlns:a16="http://schemas.microsoft.com/office/drawing/2014/main" id="{73AB535C-D9E6-4C2C-A63C-BD478E04ECAE}"/>
                </a:ext>
              </a:extLst>
            </p:cNvPr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240;p95">
              <a:extLst>
                <a:ext uri="{FF2B5EF4-FFF2-40B4-BE49-F238E27FC236}">
                  <a16:creationId xmlns:a16="http://schemas.microsoft.com/office/drawing/2014/main" id="{A9C98118-0C18-40FA-9DC3-E333845F776A}"/>
                </a:ext>
              </a:extLst>
            </p:cNvPr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" name="Google Shape;6132;p95">
            <a:extLst>
              <a:ext uri="{FF2B5EF4-FFF2-40B4-BE49-F238E27FC236}">
                <a16:creationId xmlns:a16="http://schemas.microsoft.com/office/drawing/2014/main" id="{DC4D4727-233A-476E-A871-1552E6A13F4E}"/>
              </a:ext>
            </a:extLst>
          </p:cNvPr>
          <p:cNvGrpSpPr/>
          <p:nvPr/>
        </p:nvGrpSpPr>
        <p:grpSpPr>
          <a:xfrm>
            <a:off x="10046183" y="3382612"/>
            <a:ext cx="882283" cy="913626"/>
            <a:chOff x="2685825" y="840375"/>
            <a:chExt cx="481900" cy="481825"/>
          </a:xfrm>
          <a:solidFill>
            <a:srgbClr val="D73356"/>
          </a:solidFill>
        </p:grpSpPr>
        <p:sp>
          <p:nvSpPr>
            <p:cNvPr id="18" name="Google Shape;6133;p95">
              <a:extLst>
                <a:ext uri="{FF2B5EF4-FFF2-40B4-BE49-F238E27FC236}">
                  <a16:creationId xmlns:a16="http://schemas.microsoft.com/office/drawing/2014/main" id="{AC52E273-41F4-441C-820B-EA2520D29267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6134;p95">
              <a:extLst>
                <a:ext uri="{FF2B5EF4-FFF2-40B4-BE49-F238E27FC236}">
                  <a16:creationId xmlns:a16="http://schemas.microsoft.com/office/drawing/2014/main" id="{12700946-4123-4137-BE8F-E33211A54E06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39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14D4860E-928C-EE9D-0042-738BB1F58B4F}"/>
              </a:ext>
            </a:extLst>
          </p:cNvPr>
          <p:cNvSpPr/>
          <p:nvPr/>
        </p:nvSpPr>
        <p:spPr>
          <a:xfrm>
            <a:off x="-213360" y="2837783"/>
            <a:ext cx="6872835" cy="41573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u="sng" dirty="0">
                <a:solidFill>
                  <a:schemeClr val="bg1"/>
                </a:solidFill>
              </a:rPr>
              <a:t>Дополнительные сегменты аудитории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z="6600" smtClean="0"/>
              <a:t>15</a:t>
            </a:fld>
            <a:endParaRPr lang="ru-RU" sz="6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3297"/>
            <a:ext cx="6384174" cy="38308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186517">
            <a:off x="6990781" y="1757043"/>
            <a:ext cx="1876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Опрос!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1727" y="1503604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Опрос!</a:t>
            </a:r>
          </a:p>
        </p:txBody>
      </p:sp>
      <p:sp>
        <p:nvSpPr>
          <p:cNvPr id="7" name="TextBox 6"/>
          <p:cNvSpPr txBox="1"/>
          <p:nvPr/>
        </p:nvSpPr>
        <p:spPr>
          <a:xfrm rot="1199183">
            <a:off x="7309658" y="4453285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Опрос!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97024DF-9211-47B7-CB09-09877BE181D0}"/>
              </a:ext>
            </a:extLst>
          </p:cNvPr>
          <p:cNvSpPr/>
          <p:nvPr/>
        </p:nvSpPr>
        <p:spPr>
          <a:xfrm>
            <a:off x="11285221" y="0"/>
            <a:ext cx="906778" cy="5727246"/>
          </a:xfrm>
          <a:prstGeom prst="rect">
            <a:avLst/>
          </a:prstGeom>
          <a:solidFill>
            <a:srgbClr val="8123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Google Shape;9121;p101">
            <a:extLst>
              <a:ext uri="{FF2B5EF4-FFF2-40B4-BE49-F238E27FC236}">
                <a16:creationId xmlns:a16="http://schemas.microsoft.com/office/drawing/2014/main" id="{CA0ADAAB-50F6-5CB4-1633-7BD144A50BE6}"/>
              </a:ext>
            </a:extLst>
          </p:cNvPr>
          <p:cNvGrpSpPr/>
          <p:nvPr/>
        </p:nvGrpSpPr>
        <p:grpSpPr>
          <a:xfrm rot="256948">
            <a:off x="9334185" y="2610985"/>
            <a:ext cx="767640" cy="1007020"/>
            <a:chOff x="-3365275" y="3253275"/>
            <a:chExt cx="222150" cy="291425"/>
          </a:xfrm>
        </p:grpSpPr>
        <p:sp>
          <p:nvSpPr>
            <p:cNvPr id="13" name="Google Shape;9122;p101">
              <a:extLst>
                <a:ext uri="{FF2B5EF4-FFF2-40B4-BE49-F238E27FC236}">
                  <a16:creationId xmlns:a16="http://schemas.microsoft.com/office/drawing/2014/main" id="{1662FDA5-6983-DEA9-B41F-9A566791D4F3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23;p101">
              <a:extLst>
                <a:ext uri="{FF2B5EF4-FFF2-40B4-BE49-F238E27FC236}">
                  <a16:creationId xmlns:a16="http://schemas.microsoft.com/office/drawing/2014/main" id="{786C17E9-94C4-0910-36C0-12057FEF28BA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9121;p101">
            <a:extLst>
              <a:ext uri="{FF2B5EF4-FFF2-40B4-BE49-F238E27FC236}">
                <a16:creationId xmlns:a16="http://schemas.microsoft.com/office/drawing/2014/main" id="{7B78BC7C-AEBB-865C-476F-69A8A690DC16}"/>
              </a:ext>
            </a:extLst>
          </p:cNvPr>
          <p:cNvGrpSpPr/>
          <p:nvPr/>
        </p:nvGrpSpPr>
        <p:grpSpPr>
          <a:xfrm rot="20475324">
            <a:off x="1777393" y="1526800"/>
            <a:ext cx="735141" cy="964386"/>
            <a:chOff x="-3365275" y="3253275"/>
            <a:chExt cx="222150" cy="291425"/>
          </a:xfrm>
        </p:grpSpPr>
        <p:sp>
          <p:nvSpPr>
            <p:cNvPr id="16" name="Google Shape;9122;p101">
              <a:extLst>
                <a:ext uri="{FF2B5EF4-FFF2-40B4-BE49-F238E27FC236}">
                  <a16:creationId xmlns:a16="http://schemas.microsoft.com/office/drawing/2014/main" id="{1069B0FB-FED4-BA7A-74BB-752764F366B3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123;p101">
              <a:extLst>
                <a:ext uri="{FF2B5EF4-FFF2-40B4-BE49-F238E27FC236}">
                  <a16:creationId xmlns:a16="http://schemas.microsoft.com/office/drawing/2014/main" id="{143AAAA2-AC42-2AC8-5EEB-C81608D70FF8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525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1A2C976-2CA8-4D47-9B8C-CC92DD0F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608830C-DC15-46AF-81F0-F83C9671144B}"/>
              </a:ext>
            </a:extLst>
          </p:cNvPr>
          <p:cNvSpPr/>
          <p:nvPr/>
        </p:nvSpPr>
        <p:spPr>
          <a:xfrm>
            <a:off x="4287155" y="1850572"/>
            <a:ext cx="3617690" cy="7213600"/>
          </a:xfrm>
          <a:prstGeom prst="roundRect">
            <a:avLst>
              <a:gd name="adj" fmla="val 3680"/>
            </a:avLst>
          </a:prstGeom>
          <a:solidFill>
            <a:srgbClr val="FFF4F3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CCAF21D-BB53-4B93-BAC4-0EB11BD89221}"/>
              </a:ext>
            </a:extLst>
          </p:cNvPr>
          <p:cNvSpPr/>
          <p:nvPr/>
        </p:nvSpPr>
        <p:spPr>
          <a:xfrm>
            <a:off x="351969" y="2830286"/>
            <a:ext cx="3617690" cy="7213600"/>
          </a:xfrm>
          <a:prstGeom prst="roundRect">
            <a:avLst>
              <a:gd name="adj" fmla="val 3680"/>
            </a:avLst>
          </a:prstGeom>
          <a:solidFill>
            <a:srgbClr val="FFF4F3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FA0372F-7F3A-424C-910A-99DDCF4498B8}"/>
              </a:ext>
            </a:extLst>
          </p:cNvPr>
          <p:cNvSpPr/>
          <p:nvPr/>
        </p:nvSpPr>
        <p:spPr>
          <a:xfrm>
            <a:off x="8222341" y="869453"/>
            <a:ext cx="3617690" cy="7213600"/>
          </a:xfrm>
          <a:prstGeom prst="roundRect">
            <a:avLst>
              <a:gd name="adj" fmla="val 3680"/>
            </a:avLst>
          </a:prstGeom>
          <a:solidFill>
            <a:srgbClr val="A03A52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4750C-38EB-4F2D-AA93-9F897940E6EA}"/>
              </a:ext>
            </a:extLst>
          </p:cNvPr>
          <p:cNvSpPr txBox="1"/>
          <p:nvPr/>
        </p:nvSpPr>
        <p:spPr>
          <a:xfrm>
            <a:off x="8505497" y="955630"/>
            <a:ext cx="2377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Апрель 2025</a:t>
            </a:r>
          </a:p>
          <a:p>
            <a:endParaRPr lang="ru-RU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61C22-4559-4C05-B31A-5643B32B0E2C}"/>
              </a:ext>
            </a:extLst>
          </p:cNvPr>
          <p:cNvSpPr txBox="1"/>
          <p:nvPr/>
        </p:nvSpPr>
        <p:spPr>
          <a:xfrm>
            <a:off x="4491773" y="1905505"/>
            <a:ext cx="2090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Май 2025</a:t>
            </a:r>
          </a:p>
          <a:p>
            <a:endParaRPr lang="ru-RU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25A51-8793-45BC-A208-9E7D05ED02C9}"/>
              </a:ext>
            </a:extLst>
          </p:cNvPr>
          <p:cNvSpPr txBox="1"/>
          <p:nvPr/>
        </p:nvSpPr>
        <p:spPr>
          <a:xfrm>
            <a:off x="706345" y="2919718"/>
            <a:ext cx="3052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Дальнейшее развитие</a:t>
            </a:r>
          </a:p>
          <a:p>
            <a:endParaRPr lang="ru-RU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35763-16F6-408D-AE6E-35D34FE2FF23}"/>
              </a:ext>
            </a:extLst>
          </p:cNvPr>
          <p:cNvSpPr txBox="1"/>
          <p:nvPr/>
        </p:nvSpPr>
        <p:spPr>
          <a:xfrm>
            <a:off x="8543715" y="1838932"/>
            <a:ext cx="3167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Добавить поддержку анализа видео и аудио форматов</a:t>
            </a:r>
          </a:p>
          <a:p>
            <a:r>
              <a:rPr lang="ru-RU" sz="2400" dirty="0"/>
              <a:t> текст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150FD-61A7-41D9-B4B9-317D2F28D1AD}"/>
              </a:ext>
            </a:extLst>
          </p:cNvPr>
          <p:cNvSpPr txBox="1"/>
          <p:nvPr/>
        </p:nvSpPr>
        <p:spPr>
          <a:xfrm>
            <a:off x="4658371" y="2817396"/>
            <a:ext cx="3101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Редактирование стенограммы и протокола встречи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9C7C20-E52B-4AD8-B25E-0D17FCCB70E9}"/>
              </a:ext>
            </a:extLst>
          </p:cNvPr>
          <p:cNvSpPr txBox="1"/>
          <p:nvPr/>
        </p:nvSpPr>
        <p:spPr>
          <a:xfrm>
            <a:off x="634563" y="4380154"/>
            <a:ext cx="3052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Интеграция с </a:t>
            </a:r>
            <a:r>
              <a:rPr lang="ru-RU" sz="2800" dirty="0" err="1"/>
              <a:t>таск</a:t>
            </a:r>
            <a:r>
              <a:rPr lang="ru-RU" sz="2800" dirty="0"/>
              <a:t> трекерами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68A1FA-4ECB-4571-B106-B8CB038693CB}"/>
              </a:ext>
            </a:extLst>
          </p:cNvPr>
          <p:cNvSpPr txBox="1"/>
          <p:nvPr/>
        </p:nvSpPr>
        <p:spPr>
          <a:xfrm>
            <a:off x="479003" y="259853"/>
            <a:ext cx="2214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Roadmap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30F2A-15DF-30A1-CE59-09CD2E7A1250}"/>
              </a:ext>
            </a:extLst>
          </p:cNvPr>
          <p:cNvSpPr txBox="1"/>
          <p:nvPr/>
        </p:nvSpPr>
        <p:spPr>
          <a:xfrm>
            <a:off x="8505497" y="3377927"/>
            <a:ext cx="3167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Внедрение системы анализа речи VOSK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AC6CF-9BA5-339E-20C9-DB0DFFD46197}"/>
              </a:ext>
            </a:extLst>
          </p:cNvPr>
          <p:cNvSpPr txBox="1"/>
          <p:nvPr/>
        </p:nvSpPr>
        <p:spPr>
          <a:xfrm>
            <a:off x="8543715" y="4378071"/>
            <a:ext cx="3167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База участников встреч: добавление, назначение, поиск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B391A-28CD-27D4-2B46-08F0D300A025}"/>
              </a:ext>
            </a:extLst>
          </p:cNvPr>
          <p:cNvSpPr txBox="1"/>
          <p:nvPr/>
        </p:nvSpPr>
        <p:spPr>
          <a:xfrm>
            <a:off x="8543714" y="5665162"/>
            <a:ext cx="3167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Выделение полной транскрипции встречи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A2F1D-D3D2-BB04-9DD1-42CC7DCFF19C}"/>
              </a:ext>
            </a:extLst>
          </p:cNvPr>
          <p:cNvSpPr txBox="1"/>
          <p:nvPr/>
        </p:nvSpPr>
        <p:spPr>
          <a:xfrm>
            <a:off x="4717379" y="4145021"/>
            <a:ext cx="3376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Интерфейс для редактирования выделенного текста</a:t>
            </a:r>
          </a:p>
          <a:p>
            <a:r>
              <a:rPr lang="ru-RU" sz="2400" dirty="0"/>
              <a:t> текст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E6F25-BF6B-04E3-5E75-C40F810FAC08}"/>
              </a:ext>
            </a:extLst>
          </p:cNvPr>
          <p:cNvSpPr txBox="1"/>
          <p:nvPr/>
        </p:nvSpPr>
        <p:spPr>
          <a:xfrm>
            <a:off x="634563" y="5890260"/>
            <a:ext cx="305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Внедрение средств автоматизации</a:t>
            </a:r>
            <a:endParaRPr lang="ru-RU" sz="240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39B0FD-3522-9F98-6136-7B1DB7843A7D}"/>
              </a:ext>
            </a:extLst>
          </p:cNvPr>
          <p:cNvSpPr txBox="1"/>
          <p:nvPr/>
        </p:nvSpPr>
        <p:spPr>
          <a:xfrm>
            <a:off x="4658371" y="5653315"/>
            <a:ext cx="342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Автосохранение</a:t>
            </a:r>
            <a:r>
              <a:rPr lang="ru-RU" sz="2400" dirty="0"/>
              <a:t> и история изменений</a:t>
            </a:r>
            <a:endParaRPr lang="ru-RU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790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7342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7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3.75E-6 0.88379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1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00013 0.61898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3" grpId="0"/>
      <p:bldP spid="4" grpId="0"/>
      <p:bldP spid="8" grpId="0"/>
      <p:bldP spid="19" grpId="0"/>
      <p:bldP spid="21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1A2C976-2CA8-4D47-9B8C-CC92DD0F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608830C-DC15-46AF-81F0-F83C9671144B}"/>
              </a:ext>
            </a:extLst>
          </p:cNvPr>
          <p:cNvSpPr/>
          <p:nvPr/>
        </p:nvSpPr>
        <p:spPr>
          <a:xfrm>
            <a:off x="4287155" y="-3041775"/>
            <a:ext cx="3617690" cy="6470775"/>
          </a:xfrm>
          <a:prstGeom prst="roundRect">
            <a:avLst>
              <a:gd name="adj" fmla="val 3680"/>
            </a:avLst>
          </a:prstGeom>
          <a:solidFill>
            <a:srgbClr val="FFF4F3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CCAF21D-BB53-4B93-BAC4-0EB11BD89221}"/>
              </a:ext>
            </a:extLst>
          </p:cNvPr>
          <p:cNvSpPr/>
          <p:nvPr/>
        </p:nvSpPr>
        <p:spPr>
          <a:xfrm>
            <a:off x="416735" y="-1321446"/>
            <a:ext cx="3617690" cy="5324734"/>
          </a:xfrm>
          <a:prstGeom prst="roundRect">
            <a:avLst>
              <a:gd name="adj" fmla="val 3680"/>
            </a:avLst>
          </a:prstGeom>
          <a:solidFill>
            <a:srgbClr val="FFF4F3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FA0372F-7F3A-424C-910A-99DDCF4498B8}"/>
              </a:ext>
            </a:extLst>
          </p:cNvPr>
          <p:cNvSpPr/>
          <p:nvPr/>
        </p:nvSpPr>
        <p:spPr>
          <a:xfrm>
            <a:off x="8183012" y="-4502977"/>
            <a:ext cx="3617690" cy="7213600"/>
          </a:xfrm>
          <a:prstGeom prst="roundRect">
            <a:avLst>
              <a:gd name="adj" fmla="val 3680"/>
            </a:avLst>
          </a:prstGeom>
          <a:solidFill>
            <a:srgbClr val="A03A52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28671-E0D6-E88C-D894-A5C2A76CCEF4}"/>
              </a:ext>
            </a:extLst>
          </p:cNvPr>
          <p:cNvSpPr txBox="1"/>
          <p:nvPr/>
        </p:nvSpPr>
        <p:spPr>
          <a:xfrm>
            <a:off x="653612" y="2187403"/>
            <a:ext cx="272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Онлайн перевод</a:t>
            </a:r>
            <a:endParaRPr lang="ru-RU" sz="28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52764-FBA8-49C1-C38B-C02F7F83CB64}"/>
              </a:ext>
            </a:extLst>
          </p:cNvPr>
          <p:cNvSpPr txBox="1"/>
          <p:nvPr/>
        </p:nvSpPr>
        <p:spPr>
          <a:xfrm>
            <a:off x="4618808" y="341278"/>
            <a:ext cx="342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Поиск по стенограмме и протоколу</a:t>
            </a:r>
            <a:endParaRPr lang="ru-RU" sz="2400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403FEC-1354-63CF-DC1D-95254A75C52C}"/>
              </a:ext>
            </a:extLst>
          </p:cNvPr>
          <p:cNvSpPr txBox="1"/>
          <p:nvPr/>
        </p:nvSpPr>
        <p:spPr>
          <a:xfrm>
            <a:off x="4606090" y="1383889"/>
            <a:ext cx="342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Внедрение </a:t>
            </a:r>
            <a:r>
              <a:rPr lang="en-US" sz="2400" dirty="0"/>
              <a:t>LLM</a:t>
            </a:r>
            <a:endParaRPr lang="en-US" sz="240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597AC-DE1E-C59D-8B0C-FDB98BED4271}"/>
              </a:ext>
            </a:extLst>
          </p:cNvPr>
          <p:cNvSpPr txBox="1"/>
          <p:nvPr/>
        </p:nvSpPr>
        <p:spPr>
          <a:xfrm>
            <a:off x="4618809" y="2030822"/>
            <a:ext cx="342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Выделение задач и важных моментов</a:t>
            </a:r>
            <a:endParaRPr lang="ru-RU" sz="2400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B925E2-DFC1-B931-858F-EA4B79E58247}"/>
              </a:ext>
            </a:extLst>
          </p:cNvPr>
          <p:cNvSpPr txBox="1"/>
          <p:nvPr/>
        </p:nvSpPr>
        <p:spPr>
          <a:xfrm>
            <a:off x="8602874" y="1337723"/>
            <a:ext cx="2935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Первоначальная версия интерфейса, основные экраны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CEB0D2-CE25-81A1-1C87-BA9757E54A2B}"/>
              </a:ext>
            </a:extLst>
          </p:cNvPr>
          <p:cNvSpPr txBox="1"/>
          <p:nvPr/>
        </p:nvSpPr>
        <p:spPr>
          <a:xfrm>
            <a:off x="8524100" y="156612"/>
            <a:ext cx="2935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Первоначальная версия интерфейса, основные экраны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D3DC5-A012-4CD0-9314-35285CEA9903}"/>
              </a:ext>
            </a:extLst>
          </p:cNvPr>
          <p:cNvSpPr txBox="1"/>
          <p:nvPr/>
        </p:nvSpPr>
        <p:spPr>
          <a:xfrm>
            <a:off x="588435" y="295111"/>
            <a:ext cx="3052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Разметка видео по </a:t>
            </a:r>
            <a:r>
              <a:rPr lang="ru-RU" sz="3200" dirty="0" err="1"/>
              <a:t>таймингам</a:t>
            </a:r>
            <a:r>
              <a:rPr lang="ru-RU" sz="3200" dirty="0"/>
              <a:t> реплик</a:t>
            </a:r>
            <a:endParaRPr lang="ru-RU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960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  <p:bldP spid="19" grpId="0"/>
      <p:bldP spid="2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253C12B-A6BA-4DA9-AB8F-47A81D92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z="6000" smtClean="0"/>
              <a:t>18</a:t>
            </a:fld>
            <a:endParaRPr lang="ru-RU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8B778-C528-D260-025E-44516E4EC99D}"/>
              </a:ext>
            </a:extLst>
          </p:cNvPr>
          <p:cNvSpPr txBox="1"/>
          <p:nvPr/>
        </p:nvSpPr>
        <p:spPr>
          <a:xfrm>
            <a:off x="831272" y="315883"/>
            <a:ext cx="5564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u="sng" dirty="0">
                <a:solidFill>
                  <a:schemeClr val="bg1"/>
                </a:solidFill>
              </a:rPr>
              <a:t>Модель монетизации</a:t>
            </a:r>
          </a:p>
        </p:txBody>
      </p:sp>
      <p:sp>
        <p:nvSpPr>
          <p:cNvPr id="4" name="Google Shape;2263;p89">
            <a:extLst>
              <a:ext uri="{FF2B5EF4-FFF2-40B4-BE49-F238E27FC236}">
                <a16:creationId xmlns:a16="http://schemas.microsoft.com/office/drawing/2014/main" id="{AD1D7BC8-657F-4B7B-606B-2AA7B606B37E}"/>
              </a:ext>
            </a:extLst>
          </p:cNvPr>
          <p:cNvSpPr/>
          <p:nvPr/>
        </p:nvSpPr>
        <p:spPr>
          <a:xfrm>
            <a:off x="887708" y="1500026"/>
            <a:ext cx="347880" cy="4554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CF024-5728-8B02-1CAC-0CD529AB4EAD}"/>
              </a:ext>
            </a:extLst>
          </p:cNvPr>
          <p:cNvSpPr txBox="1"/>
          <p:nvPr/>
        </p:nvSpPr>
        <p:spPr>
          <a:xfrm>
            <a:off x="1407637" y="1348150"/>
            <a:ext cx="10277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Бесплатная версия чтобы опробовать функционал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7BDC-D9B6-0B33-6DC4-4E51157D0785}"/>
              </a:ext>
            </a:extLst>
          </p:cNvPr>
          <p:cNvSpPr txBox="1"/>
          <p:nvPr/>
        </p:nvSpPr>
        <p:spPr>
          <a:xfrm>
            <a:off x="1407637" y="2532294"/>
            <a:ext cx="10277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Бесплатная версия чтобы опробовать функционал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179BA-E8D8-FF85-8B02-26D4B09F9033}"/>
              </a:ext>
            </a:extLst>
          </p:cNvPr>
          <p:cNvSpPr txBox="1"/>
          <p:nvPr/>
        </p:nvSpPr>
        <p:spPr>
          <a:xfrm>
            <a:off x="1407637" y="3404553"/>
            <a:ext cx="108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В перспективе – выпуск платных крупных обновлений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873DB-6D4D-921B-4B5A-BEADAD3F6979}"/>
              </a:ext>
            </a:extLst>
          </p:cNvPr>
          <p:cNvSpPr txBox="1"/>
          <p:nvPr/>
        </p:nvSpPr>
        <p:spPr>
          <a:xfrm>
            <a:off x="1235588" y="4590657"/>
            <a:ext cx="8559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Выбор между актуальностью и экономией</a:t>
            </a:r>
          </a:p>
        </p:txBody>
      </p:sp>
      <p:sp>
        <p:nvSpPr>
          <p:cNvPr id="12" name="Google Shape;2263;p89">
            <a:extLst>
              <a:ext uri="{FF2B5EF4-FFF2-40B4-BE49-F238E27FC236}">
                <a16:creationId xmlns:a16="http://schemas.microsoft.com/office/drawing/2014/main" id="{89F79BC8-CA53-B78D-2520-178FB3553B2D}"/>
              </a:ext>
            </a:extLst>
          </p:cNvPr>
          <p:cNvSpPr/>
          <p:nvPr/>
        </p:nvSpPr>
        <p:spPr>
          <a:xfrm>
            <a:off x="830362" y="2642436"/>
            <a:ext cx="347880" cy="4554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263;p89">
            <a:extLst>
              <a:ext uri="{FF2B5EF4-FFF2-40B4-BE49-F238E27FC236}">
                <a16:creationId xmlns:a16="http://schemas.microsoft.com/office/drawing/2014/main" id="{BFBCC936-8941-D270-A41F-1B51EB7A0527}"/>
              </a:ext>
            </a:extLst>
          </p:cNvPr>
          <p:cNvSpPr/>
          <p:nvPr/>
        </p:nvSpPr>
        <p:spPr>
          <a:xfrm>
            <a:off x="857856" y="3547059"/>
            <a:ext cx="347880" cy="4554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6620;p96">
            <a:extLst>
              <a:ext uri="{FF2B5EF4-FFF2-40B4-BE49-F238E27FC236}">
                <a16:creationId xmlns:a16="http://schemas.microsoft.com/office/drawing/2014/main" id="{23BC70B0-918D-6F06-D1F5-58FB31CDCFE1}"/>
              </a:ext>
            </a:extLst>
          </p:cNvPr>
          <p:cNvGrpSpPr/>
          <p:nvPr/>
        </p:nvGrpSpPr>
        <p:grpSpPr>
          <a:xfrm>
            <a:off x="652687" y="4562522"/>
            <a:ext cx="582901" cy="805906"/>
            <a:chOff x="-38129425" y="3222550"/>
            <a:chExt cx="228450" cy="315850"/>
          </a:xfrm>
          <a:solidFill>
            <a:srgbClr val="D73356"/>
          </a:solidFill>
        </p:grpSpPr>
        <p:sp>
          <p:nvSpPr>
            <p:cNvPr id="18" name="Google Shape;6621;p96">
              <a:extLst>
                <a:ext uri="{FF2B5EF4-FFF2-40B4-BE49-F238E27FC236}">
                  <a16:creationId xmlns:a16="http://schemas.microsoft.com/office/drawing/2014/main" id="{CA6C06DA-EB4B-D238-2419-6C8A21DEC16B}"/>
                </a:ext>
              </a:extLst>
            </p:cNvPr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622;p96">
              <a:extLst>
                <a:ext uri="{FF2B5EF4-FFF2-40B4-BE49-F238E27FC236}">
                  <a16:creationId xmlns:a16="http://schemas.microsoft.com/office/drawing/2014/main" id="{ED29FCAE-BF1D-0CCF-4628-2D28CD2ADA85}"/>
                </a:ext>
              </a:extLst>
            </p:cNvPr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9007;p101">
            <a:extLst>
              <a:ext uri="{FF2B5EF4-FFF2-40B4-BE49-F238E27FC236}">
                <a16:creationId xmlns:a16="http://schemas.microsoft.com/office/drawing/2014/main" id="{C26C135C-D229-B0EF-0953-AF21969187ED}"/>
              </a:ext>
            </a:extLst>
          </p:cNvPr>
          <p:cNvGrpSpPr/>
          <p:nvPr/>
        </p:nvGrpSpPr>
        <p:grpSpPr>
          <a:xfrm>
            <a:off x="10252054" y="227989"/>
            <a:ext cx="1284626" cy="927193"/>
            <a:chOff x="-5971525" y="3273750"/>
            <a:chExt cx="292250" cy="290650"/>
          </a:xfrm>
        </p:grpSpPr>
        <p:sp>
          <p:nvSpPr>
            <p:cNvPr id="21" name="Google Shape;9008;p101">
              <a:extLst>
                <a:ext uri="{FF2B5EF4-FFF2-40B4-BE49-F238E27FC236}">
                  <a16:creationId xmlns:a16="http://schemas.microsoft.com/office/drawing/2014/main" id="{451203B5-0931-D099-3FA4-5A3F490E8E98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9009;p101">
              <a:extLst>
                <a:ext uri="{FF2B5EF4-FFF2-40B4-BE49-F238E27FC236}">
                  <a16:creationId xmlns:a16="http://schemas.microsoft.com/office/drawing/2014/main" id="{C8D74C1F-695C-44B2-32A3-0606FFC9E2F6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0063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753A67-BC52-1077-AB61-EB330EF2D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"/>
            <a:ext cx="12192000" cy="683941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9A0420B-51E2-61B9-CCC9-D27C968F65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63E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DF2592-8474-68B0-E324-E93F0C18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sz="6000" dirty="0"/>
          </a:p>
        </p:txBody>
      </p:sp>
      <p:pic>
        <p:nvPicPr>
          <p:cNvPr id="3" name="Picture 2" descr="https://lh7-rt.googleusercontent.com/slidesz/AGV_vUeNszHTS6daiUWTtyxQdu0AeFRkWeIab6brD0GsSnbEwBrlXrB9nGsIceFkKhMKkjRitov6P3c8tu1kg9voVU1K3cgoYEADt-R0hbCw1evLIhzHliPgFH04lW5QGxKqtLqW8_t3zc64LrZezESLwg=s2048?key=i56pJJmBo8zMIpp9apEidqG6">
            <a:extLst>
              <a:ext uri="{FF2B5EF4-FFF2-40B4-BE49-F238E27FC236}">
                <a16:creationId xmlns:a16="http://schemas.microsoft.com/office/drawing/2014/main" id="{CE250E17-C8CF-DD92-340C-177376AD4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446" y="2981681"/>
            <a:ext cx="3211509" cy="32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lh7-rt.googleusercontent.com/slidesz/AGV_vUdE3jnJZ4G_3PMW-952_TTUUmzMME0xcqH_Z7ZDiaI77KD_G5DZLYO55oViuYFVmuxz-wNwbKZ9yERBdmgo1OkpBP-no9rwV22zFvDB7vi8AnXljt9chRFYo0vvzHCHAUQdGJVKSG6EwFyCmHpDGwM=s2048?key=i56pJJmBo8zMIpp9apEidqG6">
            <a:extLst>
              <a:ext uri="{FF2B5EF4-FFF2-40B4-BE49-F238E27FC236}">
                <a16:creationId xmlns:a16="http://schemas.microsoft.com/office/drawing/2014/main" id="{10E8B203-344D-6426-AC78-565E30039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251" y="2963796"/>
            <a:ext cx="3211509" cy="32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8FFF5-6DB3-844F-CF43-EDFA79F4FE96}"/>
              </a:ext>
            </a:extLst>
          </p:cNvPr>
          <p:cNvSpPr txBox="1"/>
          <p:nvPr/>
        </p:nvSpPr>
        <p:spPr>
          <a:xfrm>
            <a:off x="1483561" y="2156015"/>
            <a:ext cx="4969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</a:rPr>
              <a:t>Предпроектные</a:t>
            </a:r>
            <a:r>
              <a:rPr lang="ru-RU" sz="2800" b="1" dirty="0">
                <a:solidFill>
                  <a:schemeClr val="bg1"/>
                </a:solidFill>
              </a:rPr>
              <a:t> исследования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304DF-55AA-0CCB-2D77-EF59FF9BA7F7}"/>
              </a:ext>
            </a:extLst>
          </p:cNvPr>
          <p:cNvSpPr txBox="1"/>
          <p:nvPr/>
        </p:nvSpPr>
        <p:spPr>
          <a:xfrm>
            <a:off x="6891251" y="2151702"/>
            <a:ext cx="486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</a:rPr>
              <a:t>Репозиторий</a:t>
            </a:r>
            <a:r>
              <a:rPr lang="ru-RU" sz="2800" b="1" dirty="0">
                <a:solidFill>
                  <a:schemeClr val="bg1"/>
                </a:solidFill>
              </a:rPr>
              <a:t> проекта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944CC-A3AD-8F6A-DECC-390EA2864C94}"/>
              </a:ext>
            </a:extLst>
          </p:cNvPr>
          <p:cNvSpPr txBox="1"/>
          <p:nvPr/>
        </p:nvSpPr>
        <p:spPr>
          <a:xfrm>
            <a:off x="469669" y="293716"/>
            <a:ext cx="88643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Информация о проекте</a:t>
            </a:r>
          </a:p>
        </p:txBody>
      </p:sp>
    </p:spTree>
    <p:extLst>
      <p:ext uri="{BB962C8B-B14F-4D97-AF65-F5344CB8AC3E}">
        <p14:creationId xmlns:p14="http://schemas.microsoft.com/office/powerpoint/2010/main" val="319485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9EAE-C7DC-CFB3-9D61-4699E0A0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DEB49-4268-4C77-EF0C-32FEE660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z="6600" smtClean="0"/>
              <a:t>2</a:t>
            </a:fld>
            <a:endParaRPr lang="ru-RU" sz="66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7DE2A8EE-5BF7-975D-A67F-FB4DE3678B01}"/>
              </a:ext>
            </a:extLst>
          </p:cNvPr>
          <p:cNvSpPr/>
          <p:nvPr/>
        </p:nvSpPr>
        <p:spPr>
          <a:xfrm>
            <a:off x="156029" y="3939800"/>
            <a:ext cx="3407611" cy="2131190"/>
          </a:xfrm>
          <a:prstGeom prst="roundRect">
            <a:avLst>
              <a:gd name="adj" fmla="val 1132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Project 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1F1072-ECCC-E5C0-4A9C-21723713C8B4}"/>
              </a:ext>
            </a:extLst>
          </p:cNvPr>
          <p:cNvSpPr txBox="1"/>
          <p:nvPr/>
        </p:nvSpPr>
        <p:spPr>
          <a:xfrm rot="16200000">
            <a:off x="8393334" y="2589560"/>
            <a:ext cx="5808980" cy="1569660"/>
          </a:xfrm>
          <a:prstGeom prst="rect">
            <a:avLst/>
          </a:prstGeom>
          <a:noFill/>
          <a:effectLst>
            <a:glow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8ECE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OUR TEAM</a:t>
            </a:r>
            <a:endParaRPr lang="ru-RU" sz="9600" dirty="0">
              <a:solidFill>
                <a:srgbClr val="F8ECE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7ED1DB0-3BE4-7B9C-B2A9-4FE35E9D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9" t="8089" r="4546" b="35576"/>
          <a:stretch/>
        </p:blipFill>
        <p:spPr>
          <a:xfrm>
            <a:off x="4369075" y="1299205"/>
            <a:ext cx="2379658" cy="237965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E3F734-8098-1A59-6379-AF9E006853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6" t="11575" r="19516" b="43467"/>
          <a:stretch/>
        </p:blipFill>
        <p:spPr>
          <a:xfrm>
            <a:off x="7662994" y="1238753"/>
            <a:ext cx="2457107" cy="24157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94BA1F-D0B0-DF51-A28B-EF900ABB423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75" y="1299205"/>
            <a:ext cx="2379658" cy="2379658"/>
          </a:xfrm>
          <a:prstGeom prst="ellipse">
            <a:avLst/>
          </a:prstGeom>
          <a:ln w="63500" cap="rnd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E58CF5-1C68-12CE-531F-E81A53292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93" y="1230128"/>
            <a:ext cx="2457107" cy="2424408"/>
          </a:xfrm>
          <a:prstGeom prst="ellipse">
            <a:avLst/>
          </a:prstGeom>
          <a:ln w="63500" cap="rnd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02E34AC-6A84-96D6-3564-66BB1A60220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t="350" r="19835" b="24547"/>
          <a:stretch/>
        </p:blipFill>
        <p:spPr>
          <a:xfrm>
            <a:off x="1118014" y="1252502"/>
            <a:ext cx="2379659" cy="2379659"/>
          </a:xfrm>
          <a:prstGeom prst="ellipse">
            <a:avLst/>
          </a:prstGeom>
          <a:ln w="63500" cap="rnd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FB152DC0-7A4D-4EBF-9217-B380D98A57C2}"/>
              </a:ext>
            </a:extLst>
          </p:cNvPr>
          <p:cNvSpPr/>
          <p:nvPr/>
        </p:nvSpPr>
        <p:spPr>
          <a:xfrm>
            <a:off x="7327901" y="3939800"/>
            <a:ext cx="3407611" cy="2131190"/>
          </a:xfrm>
          <a:prstGeom prst="roundRect">
            <a:avLst>
              <a:gd name="adj" fmla="val 1132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pPr algn="ctr"/>
            <a:r>
              <a:rPr lang="ru-RU" sz="3600" b="1" dirty="0">
                <a:solidFill>
                  <a:schemeClr val="bg1"/>
                </a:solidFill>
              </a:rPr>
              <a:t>Разработчик, Бизнес аналитик</a:t>
            </a: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4E1AF964-6435-4F42-861A-23A9C6CE34EA}"/>
              </a:ext>
            </a:extLst>
          </p:cNvPr>
          <p:cNvSpPr/>
          <p:nvPr/>
        </p:nvSpPr>
        <p:spPr>
          <a:xfrm>
            <a:off x="3741965" y="3939800"/>
            <a:ext cx="3407611" cy="2131190"/>
          </a:xfrm>
          <a:prstGeom prst="roundRect">
            <a:avLst>
              <a:gd name="adj" fmla="val 1132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Разработчик, Системный аналитик</a:t>
            </a:r>
          </a:p>
        </p:txBody>
      </p:sp>
    </p:spTree>
    <p:extLst>
      <p:ext uri="{BB962C8B-B14F-4D97-AF65-F5344CB8AC3E}">
        <p14:creationId xmlns:p14="http://schemas.microsoft.com/office/powerpoint/2010/main" val="378260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3C10EC-64DA-B9F2-CCAD-FCDB985F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z="6600" smtClean="0"/>
              <a:t>3</a:t>
            </a:fld>
            <a:endParaRPr lang="ru-RU" sz="6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4535C51-E8A0-B3F0-B445-F55234E3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9" t="8089" r="4546" b="35576"/>
          <a:stretch/>
        </p:blipFill>
        <p:spPr>
          <a:xfrm>
            <a:off x="4227952" y="1299205"/>
            <a:ext cx="2379658" cy="2379658"/>
          </a:xfrm>
          <a:prstGeom prst="ellipse">
            <a:avLst/>
          </a:prstGeom>
          <a:ln w="63500" cap="rnd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88B3A22-47FE-B471-E03B-EA0C6EB91A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6" t="11575" r="19516" b="43467"/>
          <a:stretch/>
        </p:blipFill>
        <p:spPr>
          <a:xfrm>
            <a:off x="7708220" y="1317141"/>
            <a:ext cx="2457107" cy="2415783"/>
          </a:xfrm>
          <a:prstGeom prst="ellipse">
            <a:avLst/>
          </a:prstGeom>
          <a:ln w="63500" cap="rnd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A46919-8C15-B961-B83B-8700E0BA979F}"/>
              </a:ext>
            </a:extLst>
          </p:cNvPr>
          <p:cNvSpPr txBox="1"/>
          <p:nvPr/>
        </p:nvSpPr>
        <p:spPr>
          <a:xfrm rot="16200000">
            <a:off x="8393334" y="2589560"/>
            <a:ext cx="5808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8ECE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OUR TEAM</a:t>
            </a:r>
            <a:endParaRPr lang="ru-RU" sz="9600" dirty="0">
              <a:solidFill>
                <a:srgbClr val="F8ECE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1D20A1-FE4D-3FF0-6298-A1ABE17AAF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4" t="1210" r="19835" b="59252"/>
          <a:stretch/>
        </p:blipFill>
        <p:spPr>
          <a:xfrm>
            <a:off x="604814" y="1299204"/>
            <a:ext cx="2379658" cy="2379659"/>
          </a:xfrm>
          <a:prstGeom prst="ellipse">
            <a:avLst/>
          </a:prstGeom>
          <a:ln w="63500" cap="rnd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Shape 1">
            <a:extLst>
              <a:ext uri="{FF2B5EF4-FFF2-40B4-BE49-F238E27FC236}">
                <a16:creationId xmlns:a16="http://schemas.microsoft.com/office/drawing/2014/main" id="{7656B61E-94A8-4220-9C7E-08543793133E}"/>
              </a:ext>
            </a:extLst>
          </p:cNvPr>
          <p:cNvSpPr/>
          <p:nvPr/>
        </p:nvSpPr>
        <p:spPr>
          <a:xfrm>
            <a:off x="194984" y="4017859"/>
            <a:ext cx="3050022" cy="1925741"/>
          </a:xfrm>
          <a:prstGeom prst="roundRect">
            <a:avLst>
              <a:gd name="adj" fmla="val 1132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Разработчик</a:t>
            </a: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1934766-B8D7-4A36-A6A5-E167D25CEDC5}"/>
              </a:ext>
            </a:extLst>
          </p:cNvPr>
          <p:cNvSpPr/>
          <p:nvPr/>
        </p:nvSpPr>
        <p:spPr>
          <a:xfrm>
            <a:off x="3735904" y="4017859"/>
            <a:ext cx="3050022" cy="1925741"/>
          </a:xfrm>
          <a:prstGeom prst="roundRect">
            <a:avLst>
              <a:gd name="adj" fmla="val 1132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Разработчик, Дизайнер</a:t>
            </a:r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D82067CF-B25E-4755-BCB9-97EE133F2EF6}"/>
              </a:ext>
            </a:extLst>
          </p:cNvPr>
          <p:cNvSpPr/>
          <p:nvPr/>
        </p:nvSpPr>
        <p:spPr>
          <a:xfrm>
            <a:off x="7276824" y="4017859"/>
            <a:ext cx="3236170" cy="1845912"/>
          </a:xfrm>
          <a:prstGeom prst="roundRect">
            <a:avLst>
              <a:gd name="adj" fmla="val 1132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Технический писатель, тестировщик</a:t>
            </a:r>
          </a:p>
        </p:txBody>
      </p:sp>
    </p:spTree>
    <p:extLst>
      <p:ext uri="{BB962C8B-B14F-4D97-AF65-F5344CB8AC3E}">
        <p14:creationId xmlns:p14="http://schemas.microsoft.com/office/powerpoint/2010/main" val="121750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9F9DA34-6AF8-BF91-C5CC-CA7AF714153E}"/>
              </a:ext>
            </a:extLst>
          </p:cNvPr>
          <p:cNvSpPr/>
          <p:nvPr/>
        </p:nvSpPr>
        <p:spPr>
          <a:xfrm>
            <a:off x="4564984" y="0"/>
            <a:ext cx="7619999" cy="6858000"/>
          </a:xfrm>
          <a:prstGeom prst="rect">
            <a:avLst/>
          </a:prstGeom>
          <a:solidFill>
            <a:srgbClr val="8123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51891BA-DF09-F4EC-96A1-79112B9203B8}"/>
              </a:ext>
            </a:extLst>
          </p:cNvPr>
          <p:cNvSpPr/>
          <p:nvPr/>
        </p:nvSpPr>
        <p:spPr>
          <a:xfrm>
            <a:off x="9380220" y="-4057851"/>
            <a:ext cx="4312920" cy="1842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0D0A-ADE2-44C1-A612-327E893A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706" y="408462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u="sng" dirty="0">
                <a:solidFill>
                  <a:schemeClr val="bg1"/>
                </a:solidFill>
              </a:rPr>
              <a:t>Проблема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BB7DC2-46A9-4FFD-8554-0CB5A20E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z="6000" smtClean="0"/>
              <a:t>4</a:t>
            </a:fld>
            <a:endParaRPr lang="ru-RU" sz="60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D449D19-9316-4546-BBFA-1A04E4FDD09C}"/>
              </a:ext>
            </a:extLst>
          </p:cNvPr>
          <p:cNvSpPr/>
          <p:nvPr/>
        </p:nvSpPr>
        <p:spPr>
          <a:xfrm>
            <a:off x="9548306" y="-4434351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>
                <a:solidFill>
                  <a:srgbClr val="F8ECEF"/>
                </a:solidFill>
                <a:latin typeface="Arial" panose="020B0604020202020204" pitchFamily="34" charset="0"/>
              </a:rPr>
              <a:t>По данным </a:t>
            </a:r>
            <a:r>
              <a:rPr lang="ru-RU" sz="3200" dirty="0" err="1">
                <a:solidFill>
                  <a:srgbClr val="F8ECEF"/>
                </a:solidFill>
                <a:latin typeface="Arial" panose="020B0604020202020204" pitchFamily="34" charset="0"/>
              </a:rPr>
              <a:t>Microsoft</a:t>
            </a:r>
            <a:r>
              <a:rPr lang="ru-RU" sz="3200" dirty="0">
                <a:solidFill>
                  <a:srgbClr val="F8ECEF"/>
                </a:solidFill>
                <a:latin typeface="Arial" panose="020B0604020202020204" pitchFamily="34" charset="0"/>
              </a:rPr>
              <a:t>, среднестатистический работник тратит 57% своего времени на общение на</a:t>
            </a:r>
            <a:endParaRPr lang="ru-RU" sz="3200" b="0" dirty="0">
              <a:solidFill>
                <a:srgbClr val="F8ECEF"/>
              </a:solidFill>
              <a:effectLst/>
            </a:endParaRPr>
          </a:p>
          <a:p>
            <a:r>
              <a:rPr lang="ru-RU" sz="3200" dirty="0">
                <a:solidFill>
                  <a:srgbClr val="F8ECEF"/>
                </a:solidFill>
                <a:latin typeface="Arial" panose="020B0604020202020204" pitchFamily="34" charset="0"/>
              </a:rPr>
              <a:t>собраниях, по электронной почте и в чате.</a:t>
            </a:r>
            <a:endParaRPr lang="ru-RU" sz="3200" dirty="0">
              <a:solidFill>
                <a:srgbClr val="F8ECEF"/>
              </a:solidFill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4611A60-203C-B15C-0D35-E90B4D12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572000" cy="6858000"/>
          </a:xfrm>
          <a:prstGeom prst="rect">
            <a:avLst/>
          </a:prstGeom>
        </p:spPr>
      </p:pic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92EF334B-0669-CE63-5627-5415B492B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867" y="2111889"/>
            <a:ext cx="799654" cy="999566"/>
          </a:xfrm>
          <a:prstGeom prst="rect">
            <a:avLst/>
          </a:prstGeom>
        </p:spPr>
      </p:pic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C7638CE8-09A6-8263-DAFE-8C1EA6E3F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170" y="3976040"/>
            <a:ext cx="799655" cy="999567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8F0DB278-2CD4-4EEE-527F-8A78FBFF9649}"/>
              </a:ext>
            </a:extLst>
          </p:cNvPr>
          <p:cNvSpPr/>
          <p:nvPr/>
        </p:nvSpPr>
        <p:spPr>
          <a:xfrm>
            <a:off x="5871452" y="2105322"/>
            <a:ext cx="3681291" cy="24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Трата времени на общение</a:t>
            </a:r>
            <a:endParaRPr lang="en-US" sz="32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653B0956-3E3B-607D-1837-DD3A93E80EF1}"/>
              </a:ext>
            </a:extLst>
          </p:cNvPr>
          <p:cNvSpPr/>
          <p:nvPr/>
        </p:nvSpPr>
        <p:spPr>
          <a:xfrm>
            <a:off x="5871452" y="25805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57% рабочего времени уходит </a:t>
            </a:r>
            <a:r>
              <a:rPr lang="en-US" sz="320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</a:t>
            </a:r>
            <a:r>
              <a:rPr lang="en-US" sz="32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ru-RU" sz="320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встречи</a:t>
            </a:r>
            <a:r>
              <a:rPr lang="en-US" sz="32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переписку</a:t>
            </a: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8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A6F5F903-04BD-EB48-E7C6-6BB58407F512}"/>
              </a:ext>
            </a:extLst>
          </p:cNvPr>
          <p:cNvSpPr/>
          <p:nvPr/>
        </p:nvSpPr>
        <p:spPr>
          <a:xfrm>
            <a:off x="5871452" y="41037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Непонимание</a:t>
            </a:r>
            <a:endParaRPr lang="en-US" sz="32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D21503CD-DC0A-6155-C344-6ECE933A964F}"/>
              </a:ext>
            </a:extLst>
          </p:cNvPr>
          <p:cNvSpPr/>
          <p:nvPr/>
        </p:nvSpPr>
        <p:spPr>
          <a:xfrm>
            <a:off x="5871451" y="453780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Трудности с </a:t>
            </a:r>
            <a:r>
              <a:rPr lang="en-US" sz="320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восприятием</a:t>
            </a:r>
            <a:r>
              <a:rPr lang="en-US" sz="32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ru-RU" sz="320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информации</a:t>
            </a:r>
            <a:r>
              <a:rPr lang="en-US" sz="32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320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</a:t>
            </a:r>
            <a:r>
              <a:rPr lang="en-US" sz="32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слух.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988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CBA32BD-1FE4-4EA4-A4A1-1BD5625C90B7}"/>
              </a:ext>
            </a:extLst>
          </p:cNvPr>
          <p:cNvSpPr/>
          <p:nvPr/>
        </p:nvSpPr>
        <p:spPr>
          <a:xfrm>
            <a:off x="4657491" y="-3211"/>
            <a:ext cx="7693643" cy="6858000"/>
          </a:xfrm>
          <a:prstGeom prst="rect">
            <a:avLst/>
          </a:prstGeom>
          <a:solidFill>
            <a:srgbClr val="1B1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D7038D0-6032-FB34-4B0F-0156E679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57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0D0A-ADE2-44C1-A612-327E893A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639" y="-15240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u="sng" dirty="0">
                <a:solidFill>
                  <a:schemeClr val="bg1"/>
                </a:solidFill>
              </a:rPr>
              <a:t>Проблема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BB7DC2-46A9-4FFD-8554-0CB5A20E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z="6000" smtClean="0"/>
              <a:t>5</a:t>
            </a:fld>
            <a:endParaRPr lang="ru-RU" sz="6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592911D-C271-4135-88FC-DE91BDC40810}"/>
              </a:ext>
            </a:extLst>
          </p:cNvPr>
          <p:cNvSpPr/>
          <p:nvPr/>
        </p:nvSpPr>
        <p:spPr>
          <a:xfrm>
            <a:off x="6189275" y="1638559"/>
            <a:ext cx="54048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</a:rPr>
              <a:t>Пропустил встречу – потеряли задачу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F628A21-FDF6-4E8A-9E9B-CDEE2C22618C}"/>
              </a:ext>
            </a:extLst>
          </p:cNvPr>
          <p:cNvSpPr/>
          <p:nvPr/>
        </p:nvSpPr>
        <p:spPr>
          <a:xfrm>
            <a:off x="6189275" y="4202649"/>
            <a:ext cx="39059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</a:rPr>
              <a:t>Иногда хотелось бы </a:t>
            </a:r>
          </a:p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</a:rPr>
              <a:t>иметь субтитры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3D2F763-A19A-80B9-39F3-D8D48AF8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30" y="1362393"/>
            <a:ext cx="1134070" cy="1360884"/>
          </a:xfrm>
          <a:prstGeom prst="rect">
            <a:avLst/>
          </a:prstGeom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E309B5A4-1E02-55F9-AD06-7BDAED27C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930" y="2723277"/>
            <a:ext cx="1134070" cy="1360884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CE169748-C370-E2C1-C338-C7975907A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930" y="4084162"/>
            <a:ext cx="1134070" cy="1360884"/>
          </a:xfrm>
          <a:prstGeom prst="rect">
            <a:avLst/>
          </a:prstGeom>
        </p:spPr>
      </p:pic>
      <p:sp>
        <p:nvSpPr>
          <p:cNvPr id="15" name="Text 2">
            <a:extLst>
              <a:ext uri="{FF2B5EF4-FFF2-40B4-BE49-F238E27FC236}">
                <a16:creationId xmlns:a16="http://schemas.microsoft.com/office/drawing/2014/main" id="{3B498754-E698-ED27-FDF5-9FA2BE016C25}"/>
              </a:ext>
            </a:extLst>
          </p:cNvPr>
          <p:cNvSpPr/>
          <p:nvPr/>
        </p:nvSpPr>
        <p:spPr>
          <a:xfrm>
            <a:off x="6268945" y="313273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320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Затягиваются процессы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043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902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6595" y="2293045"/>
            <a:ext cx="4171553" cy="496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4800" b="1" kern="0" spc="-6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Анализ конкурентов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259773" y="3179466"/>
            <a:ext cx="11824854" cy="3112294"/>
          </a:xfrm>
          <a:prstGeom prst="roundRect">
            <a:avLst>
              <a:gd name="adj" fmla="val 20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59773" y="3185815"/>
            <a:ext cx="11824854" cy="4359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19547" y="3282851"/>
            <a:ext cx="4173551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8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Функция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4761854" y="3294181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28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Fathom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6262736" y="3301631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28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 AI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744858" y="3309187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28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Sybill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9245740" y="3312667"/>
            <a:ext cx="103539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28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Gong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10515379" y="3341937"/>
            <a:ext cx="1504057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28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FirefliesAI</a:t>
            </a:r>
            <a:endParaRPr lang="en-US" sz="2800" dirty="0"/>
          </a:p>
        </p:txBody>
      </p:sp>
      <p:sp>
        <p:nvSpPr>
          <p:cNvPr id="12" name="Shape 9"/>
          <p:cNvSpPr/>
          <p:nvPr/>
        </p:nvSpPr>
        <p:spPr>
          <a:xfrm>
            <a:off x="259758" y="3621661"/>
            <a:ext cx="11824853" cy="4359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3" name="Text 10"/>
          <p:cNvSpPr/>
          <p:nvPr/>
        </p:nvSpPr>
        <p:spPr>
          <a:xfrm>
            <a:off x="819547" y="3718818"/>
            <a:ext cx="4173551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8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Загрузка файлов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4761854" y="3730148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15" name="Text 12"/>
          <p:cNvSpPr/>
          <p:nvPr/>
        </p:nvSpPr>
        <p:spPr>
          <a:xfrm>
            <a:off x="6262736" y="3737598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16" name="Text 13"/>
          <p:cNvSpPr/>
          <p:nvPr/>
        </p:nvSpPr>
        <p:spPr>
          <a:xfrm>
            <a:off x="7744858" y="3745154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17" name="Text 14"/>
          <p:cNvSpPr/>
          <p:nvPr/>
        </p:nvSpPr>
        <p:spPr>
          <a:xfrm>
            <a:off x="9261999" y="3725169"/>
            <a:ext cx="103539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18" name="Text 15"/>
          <p:cNvSpPr/>
          <p:nvPr/>
        </p:nvSpPr>
        <p:spPr>
          <a:xfrm>
            <a:off x="10515380" y="3725169"/>
            <a:ext cx="1504057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19" name="Shape 16"/>
          <p:cNvSpPr/>
          <p:nvPr/>
        </p:nvSpPr>
        <p:spPr>
          <a:xfrm>
            <a:off x="259772" y="4057749"/>
            <a:ext cx="11824853" cy="4359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819547" y="4154785"/>
            <a:ext cx="4173551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8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Расшифровка</a:t>
            </a:r>
            <a:endParaRPr lang="en-US" sz="2800" dirty="0"/>
          </a:p>
        </p:txBody>
      </p:sp>
      <p:sp>
        <p:nvSpPr>
          <p:cNvPr id="21" name="Text 18"/>
          <p:cNvSpPr/>
          <p:nvPr/>
        </p:nvSpPr>
        <p:spPr>
          <a:xfrm>
            <a:off x="4761854" y="4166115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22" name="Text 19"/>
          <p:cNvSpPr/>
          <p:nvPr/>
        </p:nvSpPr>
        <p:spPr>
          <a:xfrm>
            <a:off x="6262736" y="4173565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23" name="Text 20"/>
          <p:cNvSpPr/>
          <p:nvPr/>
        </p:nvSpPr>
        <p:spPr>
          <a:xfrm>
            <a:off x="7744858" y="4181121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24" name="Text 21"/>
          <p:cNvSpPr/>
          <p:nvPr/>
        </p:nvSpPr>
        <p:spPr>
          <a:xfrm>
            <a:off x="9261999" y="4161136"/>
            <a:ext cx="103539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25" name="Text 22"/>
          <p:cNvSpPr/>
          <p:nvPr/>
        </p:nvSpPr>
        <p:spPr>
          <a:xfrm>
            <a:off x="10515380" y="4161136"/>
            <a:ext cx="1504057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26" name="Shape 23"/>
          <p:cNvSpPr/>
          <p:nvPr/>
        </p:nvSpPr>
        <p:spPr>
          <a:xfrm>
            <a:off x="259770" y="4493717"/>
            <a:ext cx="11824853" cy="6778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819546" y="4716023"/>
            <a:ext cx="4173551" cy="48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8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Локальная обработка</a:t>
            </a:r>
            <a:endParaRPr lang="en-US" sz="2800" dirty="0"/>
          </a:p>
        </p:txBody>
      </p:sp>
      <p:sp>
        <p:nvSpPr>
          <p:cNvPr id="28" name="Text 25"/>
          <p:cNvSpPr/>
          <p:nvPr/>
        </p:nvSpPr>
        <p:spPr>
          <a:xfrm>
            <a:off x="4761854" y="4602083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29" name="Text 26"/>
          <p:cNvSpPr/>
          <p:nvPr/>
        </p:nvSpPr>
        <p:spPr>
          <a:xfrm>
            <a:off x="6262736" y="4609533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30" name="Text 27"/>
          <p:cNvSpPr/>
          <p:nvPr/>
        </p:nvSpPr>
        <p:spPr>
          <a:xfrm>
            <a:off x="7744858" y="4617089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31" name="Text 28"/>
          <p:cNvSpPr/>
          <p:nvPr/>
        </p:nvSpPr>
        <p:spPr>
          <a:xfrm>
            <a:off x="9261999" y="4597104"/>
            <a:ext cx="103539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32" name="Text 29"/>
          <p:cNvSpPr/>
          <p:nvPr/>
        </p:nvSpPr>
        <p:spPr>
          <a:xfrm>
            <a:off x="10515380" y="4597104"/>
            <a:ext cx="1504057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33" name="Shape 30"/>
          <p:cNvSpPr/>
          <p:nvPr/>
        </p:nvSpPr>
        <p:spPr>
          <a:xfrm>
            <a:off x="259766" y="5171579"/>
            <a:ext cx="11824853" cy="6778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819546" y="5379769"/>
            <a:ext cx="4173551" cy="48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8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с задачами</a:t>
            </a:r>
            <a:endParaRPr lang="en-US" sz="2800" dirty="0"/>
          </a:p>
        </p:txBody>
      </p:sp>
      <p:sp>
        <p:nvSpPr>
          <p:cNvPr id="35" name="Text 32"/>
          <p:cNvSpPr/>
          <p:nvPr/>
        </p:nvSpPr>
        <p:spPr>
          <a:xfrm>
            <a:off x="4761854" y="5279945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36" name="Text 33"/>
          <p:cNvSpPr/>
          <p:nvPr/>
        </p:nvSpPr>
        <p:spPr>
          <a:xfrm>
            <a:off x="6262736" y="5287395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37" name="Text 34"/>
          <p:cNvSpPr/>
          <p:nvPr/>
        </p:nvSpPr>
        <p:spPr>
          <a:xfrm>
            <a:off x="7744858" y="5294951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38" name="Text 35"/>
          <p:cNvSpPr/>
          <p:nvPr/>
        </p:nvSpPr>
        <p:spPr>
          <a:xfrm>
            <a:off x="9261999" y="5274966"/>
            <a:ext cx="103539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39" name="Text 36"/>
          <p:cNvSpPr/>
          <p:nvPr/>
        </p:nvSpPr>
        <p:spPr>
          <a:xfrm>
            <a:off x="10515380" y="5274966"/>
            <a:ext cx="1504057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40" name="Shape 37"/>
          <p:cNvSpPr/>
          <p:nvPr/>
        </p:nvSpPr>
        <p:spPr>
          <a:xfrm>
            <a:off x="259758" y="5849442"/>
            <a:ext cx="11266485" cy="4359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8"/>
          <p:cNvSpPr/>
          <p:nvPr/>
        </p:nvSpPr>
        <p:spPr>
          <a:xfrm>
            <a:off x="819547" y="5946478"/>
            <a:ext cx="4173551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8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Поиск по словам</a:t>
            </a:r>
            <a:endParaRPr lang="en-US" sz="2800" dirty="0"/>
          </a:p>
        </p:txBody>
      </p:sp>
      <p:sp>
        <p:nvSpPr>
          <p:cNvPr id="42" name="Text 39"/>
          <p:cNvSpPr/>
          <p:nvPr/>
        </p:nvSpPr>
        <p:spPr>
          <a:xfrm>
            <a:off x="4761854" y="5957808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43" name="Text 40"/>
          <p:cNvSpPr/>
          <p:nvPr/>
        </p:nvSpPr>
        <p:spPr>
          <a:xfrm>
            <a:off x="6236732" y="5965258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44" name="Text 41"/>
          <p:cNvSpPr/>
          <p:nvPr/>
        </p:nvSpPr>
        <p:spPr>
          <a:xfrm>
            <a:off x="7744858" y="5972814"/>
            <a:ext cx="150088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45" name="Text 42"/>
          <p:cNvSpPr/>
          <p:nvPr/>
        </p:nvSpPr>
        <p:spPr>
          <a:xfrm>
            <a:off x="9261999" y="5952829"/>
            <a:ext cx="1035392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</a:t>
            </a:r>
            <a:endParaRPr lang="en-US" sz="4000" dirty="0"/>
          </a:p>
        </p:txBody>
      </p:sp>
      <p:sp>
        <p:nvSpPr>
          <p:cNvPr id="46" name="Text 43"/>
          <p:cNvSpPr/>
          <p:nvPr/>
        </p:nvSpPr>
        <p:spPr>
          <a:xfrm>
            <a:off x="10515380" y="5952829"/>
            <a:ext cx="1504057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400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4000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AD8B86FD-7713-3355-7243-DAA10C6FBEEC}"/>
              </a:ext>
            </a:extLst>
          </p:cNvPr>
          <p:cNvSpPr/>
          <p:nvPr/>
        </p:nvSpPr>
        <p:spPr>
          <a:xfrm>
            <a:off x="0" y="6431973"/>
            <a:ext cx="12192000" cy="496193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AB8FD9A-A02B-B6E3-0040-3C17C085DDCB}"/>
              </a:ext>
            </a:extLst>
          </p:cNvPr>
          <p:cNvSpPr/>
          <p:nvPr/>
        </p:nvSpPr>
        <p:spPr>
          <a:xfrm>
            <a:off x="0" y="-502920"/>
            <a:ext cx="12192000" cy="7833360"/>
          </a:xfrm>
          <a:prstGeom prst="rect">
            <a:avLst/>
          </a:prstGeom>
          <a:solidFill>
            <a:srgbClr val="1B16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A3CAB68-E7DA-3DA4-D6BE-F3571512A35B}"/>
              </a:ext>
            </a:extLst>
          </p:cNvPr>
          <p:cNvSpPr/>
          <p:nvPr/>
        </p:nvSpPr>
        <p:spPr>
          <a:xfrm>
            <a:off x="-501187" y="3347048"/>
            <a:ext cx="4676947" cy="4029112"/>
          </a:xfrm>
          <a:prstGeom prst="roundRect">
            <a:avLst>
              <a:gd name="adj" fmla="val 3050"/>
            </a:avLst>
          </a:prstGeom>
          <a:solidFill>
            <a:srgbClr val="FFF4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BB24C90-DAE2-7AE0-10A7-6517C50D14B4}"/>
              </a:ext>
            </a:extLst>
          </p:cNvPr>
          <p:cNvSpPr/>
          <p:nvPr/>
        </p:nvSpPr>
        <p:spPr>
          <a:xfrm>
            <a:off x="6537267" y="1104838"/>
            <a:ext cx="6141720" cy="3695762"/>
          </a:xfrm>
          <a:prstGeom prst="roundRect">
            <a:avLst>
              <a:gd name="adj" fmla="val 3059"/>
            </a:avLst>
          </a:prstGeom>
          <a:solidFill>
            <a:srgbClr val="FFF4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7723"/>
            <a:ext cx="10515600" cy="1325563"/>
          </a:xfrm>
        </p:spPr>
        <p:txBody>
          <a:bodyPr/>
          <a:lstStyle/>
          <a:p>
            <a:r>
              <a:rPr lang="ru-RU" b="1" u="sng" dirty="0">
                <a:solidFill>
                  <a:schemeClr val="bg1"/>
                </a:solidFill>
              </a:rPr>
              <a:t>Конференция об опыте </a:t>
            </a:r>
            <a:r>
              <a:rPr lang="ru-RU" b="1" u="sng" dirty="0" err="1">
                <a:solidFill>
                  <a:schemeClr val="bg1"/>
                </a:solidFill>
              </a:rPr>
              <a:t>импортозамещения</a:t>
            </a:r>
            <a:endParaRPr lang="ru-RU" b="1" u="sng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975767" y="5689204"/>
            <a:ext cx="2935514" cy="857704"/>
          </a:xfrm>
        </p:spPr>
        <p:txBody>
          <a:bodyPr/>
          <a:lstStyle/>
          <a:p>
            <a:fld id="{2748B790-2FC1-4D39-9689-A0B7FD5D86B8}" type="slidenum">
              <a:rPr lang="ru-RU" sz="6600" smtClean="0"/>
              <a:t>7</a:t>
            </a:fld>
            <a:endParaRPr lang="ru-RU" sz="6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55" y="1408056"/>
            <a:ext cx="5167745" cy="30452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2433"/>
            <a:ext cx="3923515" cy="3358342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1459A77-EB6D-7C1F-CD19-D2A82709C397}"/>
              </a:ext>
            </a:extLst>
          </p:cNvPr>
          <p:cNvSpPr/>
          <p:nvPr/>
        </p:nvSpPr>
        <p:spPr>
          <a:xfrm>
            <a:off x="4676947" y="5225643"/>
            <a:ext cx="5519769" cy="11325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50"/>
              </a:lnSpc>
            </a:pPr>
            <a:endParaRPr lang="ru-RU" sz="2400" b="1" kern="0" spc="-34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ctr">
              <a:lnSpc>
                <a:spcPts val="2650"/>
              </a:lnSpc>
            </a:pPr>
            <a:r>
              <a:rPr lang="en-US" sz="2400" b="1" kern="0" spc="-34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Компании</a:t>
            </a:r>
            <a:r>
              <a:rPr lang="en-US" sz="2400" b="1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kern="0" spc="-34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стремятся</a:t>
            </a:r>
            <a:r>
              <a:rPr lang="en-US" sz="2400" b="1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к </a:t>
            </a:r>
            <a:r>
              <a:rPr lang="en-US" sz="2400" b="1" kern="0" spc="-34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уверенности</a:t>
            </a:r>
            <a:r>
              <a:rPr lang="en-US" sz="2400" b="1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в </a:t>
            </a:r>
            <a:r>
              <a:rPr lang="en-US" sz="2400" b="1" kern="0" spc="-34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своих</a:t>
            </a:r>
            <a:r>
              <a:rPr lang="en-US" sz="2400" b="1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ИТ-</a:t>
            </a:r>
            <a:r>
              <a:rPr lang="en-US" sz="2400" b="1" kern="0" spc="-34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системах</a:t>
            </a:r>
            <a:endParaRPr lang="en-US" sz="2400" b="1" dirty="0"/>
          </a:p>
          <a:p>
            <a:pPr marL="0" indent="0" algn="ctr">
              <a:lnSpc>
                <a:spcPts val="2650"/>
              </a:lnSpc>
              <a:buNone/>
            </a:pPr>
            <a:endParaRPr lang="en-US" sz="240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0226E6A1-7C23-FF71-9AAB-A22514723CC2}"/>
              </a:ext>
            </a:extLst>
          </p:cNvPr>
          <p:cNvSpPr/>
          <p:nvPr/>
        </p:nvSpPr>
        <p:spPr>
          <a:xfrm>
            <a:off x="-865346" y="-2382252"/>
            <a:ext cx="296037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4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Импортозамещение</a:t>
            </a:r>
            <a:endParaRPr lang="en-US" sz="28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057BBE1F-2184-E8D6-B6CA-14B5D65298E4}"/>
              </a:ext>
            </a:extLst>
          </p:cNvPr>
          <p:cNvSpPr/>
          <p:nvPr/>
        </p:nvSpPr>
        <p:spPr>
          <a:xfrm>
            <a:off x="-865346" y="-1818491"/>
            <a:ext cx="5257799" cy="40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Выбор между западными и российскими решениями.</a:t>
            </a:r>
            <a:endParaRPr lang="en-US" sz="28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7669E01E-C978-C278-555B-53C95DE22E72}"/>
              </a:ext>
            </a:extLst>
          </p:cNvPr>
          <p:cNvSpPr/>
          <p:nvPr/>
        </p:nvSpPr>
        <p:spPr>
          <a:xfrm>
            <a:off x="-865346" y="-1044823"/>
            <a:ext cx="13057346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Компании стремятся к уверенности в своих ИТ-системах.</a:t>
            </a:r>
            <a:endParaRPr lang="en-US" sz="2800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E127343-6135-4A33-B90B-A4C883578B0D}"/>
              </a:ext>
            </a:extLst>
          </p:cNvPr>
          <p:cNvSpPr/>
          <p:nvPr/>
        </p:nvSpPr>
        <p:spPr>
          <a:xfrm>
            <a:off x="553929" y="1894055"/>
            <a:ext cx="5519769" cy="11325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kern="0" spc="-34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Выбор</a:t>
            </a:r>
            <a:r>
              <a:rPr lang="en-US" sz="2400" b="1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kern="0" spc="-34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между</a:t>
            </a:r>
            <a:r>
              <a:rPr lang="en-US" sz="2400" b="1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kern="0" spc="-34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западными</a:t>
            </a:r>
            <a:r>
              <a:rPr lang="en-US" sz="2400" b="1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2400" b="1" kern="0" spc="-34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российскими</a:t>
            </a:r>
            <a:r>
              <a:rPr lang="en-US" sz="2400" b="1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kern="0" spc="-34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решениями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320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67C504C-1C71-DBC8-D301-35B99EEFD0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6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06D3ED2C-218F-3D23-537D-56385640383F}"/>
              </a:ext>
            </a:extLst>
          </p:cNvPr>
          <p:cNvSpPr/>
          <p:nvPr/>
        </p:nvSpPr>
        <p:spPr>
          <a:xfrm>
            <a:off x="9416284" y="-453454"/>
            <a:ext cx="2453367" cy="4327681"/>
          </a:xfrm>
          <a:prstGeom prst="roundRect">
            <a:avLst/>
          </a:prstGeom>
          <a:solidFill>
            <a:srgbClr val="812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C1F36472-E47D-6B8B-97E5-323C11DB5ABC}"/>
              </a:ext>
            </a:extLst>
          </p:cNvPr>
          <p:cNvSpPr/>
          <p:nvPr/>
        </p:nvSpPr>
        <p:spPr>
          <a:xfrm>
            <a:off x="6286046" y="-323774"/>
            <a:ext cx="2545773" cy="34198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B1770754-3A7F-7249-E5C2-1CA9BE656F31}"/>
              </a:ext>
            </a:extLst>
          </p:cNvPr>
          <p:cNvSpPr/>
          <p:nvPr/>
        </p:nvSpPr>
        <p:spPr>
          <a:xfrm>
            <a:off x="3144007" y="-743558"/>
            <a:ext cx="2238612" cy="34198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656C304-B86B-62D0-4346-0BFFB509307F}"/>
              </a:ext>
            </a:extLst>
          </p:cNvPr>
          <p:cNvSpPr/>
          <p:nvPr/>
        </p:nvSpPr>
        <p:spPr>
          <a:xfrm>
            <a:off x="386234" y="-453454"/>
            <a:ext cx="2349941" cy="39210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614" y="3874227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Что же выбрать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z="6600" smtClean="0"/>
              <a:t>8</a:t>
            </a:fld>
            <a:endParaRPr lang="ru-RU" sz="6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8" y="2283045"/>
            <a:ext cx="3319824" cy="10599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52" y="1462889"/>
            <a:ext cx="2453042" cy="1009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07" y="1926869"/>
            <a:ext cx="2453367" cy="100937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284" y="2472127"/>
            <a:ext cx="2456325" cy="101058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88" y="1484630"/>
            <a:ext cx="8205542" cy="54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-0.54121 L 2.70833E-6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41643 L 2.08333E-6 -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0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-0.50208 L -2.08333E-6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249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-0.58704 L -2.08333E-6 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2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1741F36-666D-98F9-5FE4-F46A133609CF}"/>
              </a:ext>
            </a:extLst>
          </p:cNvPr>
          <p:cNvSpPr/>
          <p:nvPr/>
        </p:nvSpPr>
        <p:spPr>
          <a:xfrm>
            <a:off x="8957002" y="3110627"/>
            <a:ext cx="3331296" cy="3893876"/>
          </a:xfrm>
          <a:prstGeom prst="roundRect">
            <a:avLst/>
          </a:prstGeom>
          <a:solidFill>
            <a:srgbClr val="2A2C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F4C4515-7C68-C6CC-3AB5-BF2316141235}"/>
              </a:ext>
            </a:extLst>
          </p:cNvPr>
          <p:cNvSpPr/>
          <p:nvPr/>
        </p:nvSpPr>
        <p:spPr>
          <a:xfrm>
            <a:off x="4445636" y="-334537"/>
            <a:ext cx="7842662" cy="1871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4DDD2E5-87B2-2AE4-ADCE-3C1CEC572E0F}"/>
              </a:ext>
            </a:extLst>
          </p:cNvPr>
          <p:cNvSpPr/>
          <p:nvPr/>
        </p:nvSpPr>
        <p:spPr>
          <a:xfrm>
            <a:off x="0" y="95222"/>
            <a:ext cx="3873268" cy="1642174"/>
          </a:xfrm>
          <a:prstGeom prst="roundRect">
            <a:avLst/>
          </a:prstGeom>
          <a:solidFill>
            <a:srgbClr val="812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66562-EE44-D98E-6B45-B4B30A703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106997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Iva one</a:t>
            </a:r>
            <a:endParaRPr lang="ru-RU" sz="7200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54712F2-B1BE-9692-626E-5AEB483E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8B790-2FC1-4D39-9689-A0B7FD5D86B8}" type="slidenum">
              <a:rPr lang="ru-RU" smtClean="0"/>
              <a:t>9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24DC33-9C42-5390-6E61-77ECE39B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314"/>
            <a:ext cx="8686801" cy="50803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0BDC82-EB0A-BCD3-A0D8-11DD0CBE4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18" y="-322947"/>
            <a:ext cx="7633480" cy="128903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786C7D-0FA7-1C52-6F8D-69C33E1E4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20" y="3310556"/>
            <a:ext cx="3049156" cy="34940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59293F-D0FF-9A83-BD4C-61171FEA2F2A}"/>
              </a:ext>
            </a:extLst>
          </p:cNvPr>
          <p:cNvSpPr txBox="1"/>
          <p:nvPr/>
        </p:nvSpPr>
        <p:spPr>
          <a:xfrm>
            <a:off x="9959880" y="1055110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2024/11/06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019669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1E0000"/>
      </a:dk1>
      <a:lt1>
        <a:srgbClr val="FFFFFF"/>
      </a:lt1>
      <a:dk2>
        <a:srgbClr val="1E3B8B"/>
      </a:dk2>
      <a:lt2>
        <a:srgbClr val="B4C6E7"/>
      </a:lt2>
      <a:accent1>
        <a:srgbClr val="804562"/>
      </a:accent1>
      <a:accent2>
        <a:srgbClr val="5B9BD5"/>
      </a:accent2>
      <a:accent3>
        <a:srgbClr val="D7B5C6"/>
      </a:accent3>
      <a:accent4>
        <a:srgbClr val="FFC000"/>
      </a:accent4>
      <a:accent5>
        <a:srgbClr val="0563C1"/>
      </a:accent5>
      <a:accent6>
        <a:srgbClr val="FFFFFF"/>
      </a:accent6>
      <a:hlink>
        <a:srgbClr val="FFC000"/>
      </a:hlink>
      <a:folHlink>
        <a:srgbClr val="C000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453</Words>
  <Application>Microsoft Office PowerPoint</Application>
  <PresentationFormat>Широкоэкранный</PresentationFormat>
  <Paragraphs>150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Bahnschrift SemiBold Condensed</vt:lpstr>
      <vt:lpstr>Bahnschrift SemiBold SemiConden</vt:lpstr>
      <vt:lpstr>Calibri</vt:lpstr>
      <vt:lpstr>Calibri Light</vt:lpstr>
      <vt:lpstr>Inter</vt:lpstr>
      <vt:lpstr>Petrona Bold</vt:lpstr>
      <vt:lpstr>Тема Office</vt:lpstr>
      <vt:lpstr>Интеллектуальный помощник для деловых встреч</vt:lpstr>
      <vt:lpstr>Презентация PowerPoint</vt:lpstr>
      <vt:lpstr>Презентация PowerPoint</vt:lpstr>
      <vt:lpstr>Проблема</vt:lpstr>
      <vt:lpstr>Проблема</vt:lpstr>
      <vt:lpstr>Презентация PowerPoint</vt:lpstr>
      <vt:lpstr>Конференция об опыте импортозамещения</vt:lpstr>
      <vt:lpstr>Что же выбрать?</vt:lpstr>
      <vt:lpstr>Iva one</vt:lpstr>
      <vt:lpstr>Наше решение</vt:lpstr>
      <vt:lpstr>Встречеслав поддерживает:</vt:lpstr>
      <vt:lpstr>Стек технологий</vt:lpstr>
      <vt:lpstr>Целевая аудитория</vt:lpstr>
      <vt:lpstr>Оценки объема пользователей</vt:lpstr>
      <vt:lpstr>Дополнительные сегменты аудитории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Интеллектуальный помощник «Встречеслав»</dc:title>
  <dc:creator>Людмила Бордюгова</dc:creator>
  <cp:lastModifiedBy>Виталий</cp:lastModifiedBy>
  <cp:revision>39</cp:revision>
  <dcterms:created xsi:type="dcterms:W3CDTF">2025-03-28T23:16:45Z</dcterms:created>
  <dcterms:modified xsi:type="dcterms:W3CDTF">2025-03-30T13:00:39Z</dcterms:modified>
</cp:coreProperties>
</file>